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4186" r:id="rId5"/>
    <p:sldId id="4190" r:id="rId6"/>
    <p:sldId id="4200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BC6AA7-EE47-49FA-8786-20B1D700AED2}">
          <p14:sldIdLst>
            <p14:sldId id="4186"/>
            <p14:sldId id="4190"/>
            <p14:sldId id="42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C4D1"/>
    <a:srgbClr val="00BCB8"/>
    <a:srgbClr val="00A8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408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gstad-Hoff, Truls" userId="d11b39e1-bcb5-45e1-9ac3-8f827f6c0099" providerId="ADAL" clId="{FADE6635-C752-42F3-AA0D-B43D8A1C3941}"/>
    <pc:docChg chg="undo custSel modSld">
      <pc:chgData name="Lyngstad-Hoff, Truls" userId="d11b39e1-bcb5-45e1-9ac3-8f827f6c0099" providerId="ADAL" clId="{FADE6635-C752-42F3-AA0D-B43D8A1C3941}" dt="2026-09-01T06:52:36.286" v="530" actId="1076"/>
      <pc:docMkLst>
        <pc:docMk/>
      </pc:docMkLst>
      <pc:sldChg chg="delSp modSp mod">
        <pc:chgData name="Lyngstad-Hoff, Truls" userId="d11b39e1-bcb5-45e1-9ac3-8f827f6c0099" providerId="ADAL" clId="{FADE6635-C752-42F3-AA0D-B43D8A1C3941}" dt="2026-09-01T06:52:36.286" v="530" actId="1076"/>
        <pc:sldMkLst>
          <pc:docMk/>
          <pc:sldMk cId="1993691667" sldId="4190"/>
        </pc:sldMkLst>
        <pc:spChg chg="mod">
          <ac:chgData name="Lyngstad-Hoff, Truls" userId="d11b39e1-bcb5-45e1-9ac3-8f827f6c0099" providerId="ADAL" clId="{FADE6635-C752-42F3-AA0D-B43D8A1C3941}" dt="2026-08-31T06:24:30.941" v="153" actId="14100"/>
          <ac:spMkLst>
            <pc:docMk/>
            <pc:sldMk cId="1993691667" sldId="4190"/>
            <ac:spMk id="23" creationId="{B1E6234B-3C47-0834-B3AD-F05BAB500FA1}"/>
          </ac:spMkLst>
        </pc:spChg>
        <pc:spChg chg="mod">
          <ac:chgData name="Lyngstad-Hoff, Truls" userId="d11b39e1-bcb5-45e1-9ac3-8f827f6c0099" providerId="ADAL" clId="{FADE6635-C752-42F3-AA0D-B43D8A1C3941}" dt="2026-09-01T06:52:36.286" v="530" actId="1076"/>
          <ac:spMkLst>
            <pc:docMk/>
            <pc:sldMk cId="1993691667" sldId="4190"/>
            <ac:spMk id="24" creationId="{10742FD0-611E-530B-867D-A4E3DC9AAF70}"/>
          </ac:spMkLst>
        </pc:spChg>
        <pc:spChg chg="mod">
          <ac:chgData name="Lyngstad-Hoff, Truls" userId="d11b39e1-bcb5-45e1-9ac3-8f827f6c0099" providerId="ADAL" clId="{FADE6635-C752-42F3-AA0D-B43D8A1C3941}" dt="2026-08-31T06:24:02.598" v="119" actId="20577"/>
          <ac:spMkLst>
            <pc:docMk/>
            <pc:sldMk cId="1993691667" sldId="4190"/>
            <ac:spMk id="25" creationId="{5C750DC5-136B-C2C2-101E-E07237AC7195}"/>
          </ac:spMkLst>
        </pc:spChg>
        <pc:spChg chg="mod">
          <ac:chgData name="Lyngstad-Hoff, Truls" userId="d11b39e1-bcb5-45e1-9ac3-8f827f6c0099" providerId="ADAL" clId="{FADE6635-C752-42F3-AA0D-B43D8A1C3941}" dt="2026-08-31T06:24:18.263" v="152" actId="20577"/>
          <ac:spMkLst>
            <pc:docMk/>
            <pc:sldMk cId="1993691667" sldId="4190"/>
            <ac:spMk id="26" creationId="{1177C2FF-04B3-D03A-760C-4F78F6C07A32}"/>
          </ac:spMkLst>
        </pc:spChg>
        <pc:spChg chg="del">
          <ac:chgData name="Lyngstad-Hoff, Truls" userId="d11b39e1-bcb5-45e1-9ac3-8f827f6c0099" providerId="ADAL" clId="{FADE6635-C752-42F3-AA0D-B43D8A1C3941}" dt="2026-08-31T06:23:00.593" v="0" actId="478"/>
          <ac:spMkLst>
            <pc:docMk/>
            <pc:sldMk cId="1993691667" sldId="4190"/>
            <ac:spMk id="40" creationId="{E9A7EEF8-E30F-7DBC-ABF0-F4CE0D9BA691}"/>
          </ac:spMkLst>
        </pc:spChg>
        <pc:grpChg chg="mod">
          <ac:chgData name="Lyngstad-Hoff, Truls" userId="d11b39e1-bcb5-45e1-9ac3-8f827f6c0099" providerId="ADAL" clId="{FADE6635-C752-42F3-AA0D-B43D8A1C3941}" dt="2026-09-01T06:52:16.311" v="528" actId="1076"/>
          <ac:grpSpMkLst>
            <pc:docMk/>
            <pc:sldMk cId="1993691667" sldId="4190"/>
            <ac:grpSpMk id="22" creationId="{DF40E484-CDD8-B03E-BAA5-9BB688DF4118}"/>
          </ac:grpSpMkLst>
        </pc:grpChg>
        <pc:cxnChg chg="mod">
          <ac:chgData name="Lyngstad-Hoff, Truls" userId="d11b39e1-bcb5-45e1-9ac3-8f827f6c0099" providerId="ADAL" clId="{FADE6635-C752-42F3-AA0D-B43D8A1C3941}" dt="2026-09-01T06:52:23.831" v="529" actId="14100"/>
          <ac:cxnSpMkLst>
            <pc:docMk/>
            <pc:sldMk cId="1993691667" sldId="4190"/>
            <ac:cxnSpMk id="87" creationId="{149C7A0B-1391-EEBE-28AB-699CAD098C08}"/>
          </ac:cxnSpMkLst>
        </pc:cxnChg>
        <pc:cxnChg chg="mod">
          <ac:chgData name="Lyngstad-Hoff, Truls" userId="d11b39e1-bcb5-45e1-9ac3-8f827f6c0099" providerId="ADAL" clId="{FADE6635-C752-42F3-AA0D-B43D8A1C3941}" dt="2026-08-31T06:23:04.617" v="1" actId="14100"/>
          <ac:cxnSpMkLst>
            <pc:docMk/>
            <pc:sldMk cId="1993691667" sldId="4190"/>
            <ac:cxnSpMk id="94" creationId="{44356B12-2E03-A77C-B31F-965C30A9F951}"/>
          </ac:cxnSpMkLst>
        </pc:cxnChg>
      </pc:sldChg>
      <pc:sldChg chg="addSp delSp modSp mod">
        <pc:chgData name="Lyngstad-Hoff, Truls" userId="d11b39e1-bcb5-45e1-9ac3-8f827f6c0099" providerId="ADAL" clId="{FADE6635-C752-42F3-AA0D-B43D8A1C3941}" dt="2026-08-31T09:53:49.187" v="527" actId="1076"/>
        <pc:sldMkLst>
          <pc:docMk/>
          <pc:sldMk cId="1025151990" sldId="4200"/>
        </pc:sldMkLst>
        <pc:spChg chg="mod">
          <ac:chgData name="Lyngstad-Hoff, Truls" userId="d11b39e1-bcb5-45e1-9ac3-8f827f6c0099" providerId="ADAL" clId="{FADE6635-C752-42F3-AA0D-B43D8A1C3941}" dt="2026-08-31T06:42:11.990" v="400" actId="1076"/>
          <ac:spMkLst>
            <pc:docMk/>
            <pc:sldMk cId="1025151990" sldId="4200"/>
            <ac:spMk id="6" creationId="{956053E7-1AE5-A0E1-D28C-2D387226C53B}"/>
          </ac:spMkLst>
        </pc:spChg>
        <pc:spChg chg="del mod">
          <ac:chgData name="Lyngstad-Hoff, Truls" userId="d11b39e1-bcb5-45e1-9ac3-8f827f6c0099" providerId="ADAL" clId="{FADE6635-C752-42F3-AA0D-B43D8A1C3941}" dt="2026-08-31T06:48:14.854" v="508" actId="478"/>
          <ac:spMkLst>
            <pc:docMk/>
            <pc:sldMk cId="1025151990" sldId="4200"/>
            <ac:spMk id="7" creationId="{FB5BB87B-2C0F-9522-E818-65AA04057814}"/>
          </ac:spMkLst>
        </pc:spChg>
        <pc:spChg chg="mod">
          <ac:chgData name="Lyngstad-Hoff, Truls" userId="d11b39e1-bcb5-45e1-9ac3-8f827f6c0099" providerId="ADAL" clId="{FADE6635-C752-42F3-AA0D-B43D8A1C3941}" dt="2026-08-31T06:33:38.961" v="320" actId="115"/>
          <ac:spMkLst>
            <pc:docMk/>
            <pc:sldMk cId="1025151990" sldId="4200"/>
            <ac:spMk id="23" creationId="{B1E6234B-3C47-0834-B3AD-F05BAB500FA1}"/>
          </ac:spMkLst>
        </pc:spChg>
        <pc:spChg chg="mod">
          <ac:chgData name="Lyngstad-Hoff, Truls" userId="d11b39e1-bcb5-45e1-9ac3-8f827f6c0099" providerId="ADAL" clId="{FADE6635-C752-42F3-AA0D-B43D8A1C3941}" dt="2026-08-31T06:34:26.108" v="326" actId="1076"/>
          <ac:spMkLst>
            <pc:docMk/>
            <pc:sldMk cId="1025151990" sldId="4200"/>
            <ac:spMk id="24" creationId="{10742FD0-611E-530B-867D-A4E3DC9AAF70}"/>
          </ac:spMkLst>
        </pc:spChg>
        <pc:spChg chg="mod">
          <ac:chgData name="Lyngstad-Hoff, Truls" userId="d11b39e1-bcb5-45e1-9ac3-8f827f6c0099" providerId="ADAL" clId="{FADE6635-C752-42F3-AA0D-B43D8A1C3941}" dt="2026-08-31T06:45:28.398" v="459" actId="14100"/>
          <ac:spMkLst>
            <pc:docMk/>
            <pc:sldMk cId="1025151990" sldId="4200"/>
            <ac:spMk id="25" creationId="{5C750DC5-136B-C2C2-101E-E07237AC7195}"/>
          </ac:spMkLst>
        </pc:spChg>
        <pc:spChg chg="mod">
          <ac:chgData name="Lyngstad-Hoff, Truls" userId="d11b39e1-bcb5-45e1-9ac3-8f827f6c0099" providerId="ADAL" clId="{FADE6635-C752-42F3-AA0D-B43D8A1C3941}" dt="2026-08-31T06:47:00.550" v="477" actId="14100"/>
          <ac:spMkLst>
            <pc:docMk/>
            <pc:sldMk cId="1025151990" sldId="4200"/>
            <ac:spMk id="26" creationId="{1177C2FF-04B3-D03A-760C-4F78F6C07A32}"/>
          </ac:spMkLst>
        </pc:spChg>
        <pc:spChg chg="mod">
          <ac:chgData name="Lyngstad-Hoff, Truls" userId="d11b39e1-bcb5-45e1-9ac3-8f827f6c0099" providerId="ADAL" clId="{FADE6635-C752-42F3-AA0D-B43D8A1C3941}" dt="2026-08-31T06:26:51.435" v="159" actId="1076"/>
          <ac:spMkLst>
            <pc:docMk/>
            <pc:sldMk cId="1025151990" sldId="4200"/>
            <ac:spMk id="39" creationId="{B541158E-77F4-70F2-3379-7729EE68553F}"/>
          </ac:spMkLst>
        </pc:spChg>
        <pc:spChg chg="del">
          <ac:chgData name="Lyngstad-Hoff, Truls" userId="d11b39e1-bcb5-45e1-9ac3-8f827f6c0099" providerId="ADAL" clId="{FADE6635-C752-42F3-AA0D-B43D8A1C3941}" dt="2026-08-31T06:26:30.625" v="155" actId="478"/>
          <ac:spMkLst>
            <pc:docMk/>
            <pc:sldMk cId="1025151990" sldId="4200"/>
            <ac:spMk id="40" creationId="{E9A7EEF8-E30F-7DBC-ABF0-F4CE0D9BA691}"/>
          </ac:spMkLst>
        </pc:spChg>
        <pc:spChg chg="add mod">
          <ac:chgData name="Lyngstad-Hoff, Truls" userId="d11b39e1-bcb5-45e1-9ac3-8f827f6c0099" providerId="ADAL" clId="{FADE6635-C752-42F3-AA0D-B43D8A1C3941}" dt="2026-08-31T06:42:15.052" v="401" actId="1076"/>
          <ac:spMkLst>
            <pc:docMk/>
            <pc:sldMk cId="1025151990" sldId="4200"/>
            <ac:spMk id="72" creationId="{4C936486-E966-B052-2AB0-2A761515CFC8}"/>
          </ac:spMkLst>
        </pc:spChg>
        <pc:spChg chg="add mod">
          <ac:chgData name="Lyngstad-Hoff, Truls" userId="d11b39e1-bcb5-45e1-9ac3-8f827f6c0099" providerId="ADAL" clId="{FADE6635-C752-42F3-AA0D-B43D8A1C3941}" dt="2026-08-31T06:42:22.731" v="402" actId="1076"/>
          <ac:spMkLst>
            <pc:docMk/>
            <pc:sldMk cId="1025151990" sldId="4200"/>
            <ac:spMk id="76" creationId="{5AD7F9A8-C143-0C41-5954-435D6F5AC702}"/>
          </ac:spMkLst>
        </pc:spChg>
        <pc:spChg chg="mod">
          <ac:chgData name="Lyngstad-Hoff, Truls" userId="d11b39e1-bcb5-45e1-9ac3-8f827f6c0099" providerId="ADAL" clId="{FADE6635-C752-42F3-AA0D-B43D8A1C3941}" dt="2026-08-31T09:53:44.694" v="526" actId="1076"/>
          <ac:spMkLst>
            <pc:docMk/>
            <pc:sldMk cId="1025151990" sldId="4200"/>
            <ac:spMk id="102" creationId="{33754D33-9561-1827-BB63-434BAA978893}"/>
          </ac:spMkLst>
        </pc:spChg>
        <pc:spChg chg="mod">
          <ac:chgData name="Lyngstad-Hoff, Truls" userId="d11b39e1-bcb5-45e1-9ac3-8f827f6c0099" providerId="ADAL" clId="{FADE6635-C752-42F3-AA0D-B43D8A1C3941}" dt="2026-08-31T06:45:57.862" v="463" actId="1076"/>
          <ac:spMkLst>
            <pc:docMk/>
            <pc:sldMk cId="1025151990" sldId="4200"/>
            <ac:spMk id="103" creationId="{08974189-B03F-B2D1-F99A-81408E932192}"/>
          </ac:spMkLst>
        </pc:spChg>
        <pc:spChg chg="mod">
          <ac:chgData name="Lyngstad-Hoff, Truls" userId="d11b39e1-bcb5-45e1-9ac3-8f827f6c0099" providerId="ADAL" clId="{FADE6635-C752-42F3-AA0D-B43D8A1C3941}" dt="2026-08-31T06:45:37.797" v="460" actId="1076"/>
          <ac:spMkLst>
            <pc:docMk/>
            <pc:sldMk cId="1025151990" sldId="4200"/>
            <ac:spMk id="104" creationId="{CFFFC048-C5E8-BA99-B248-97B0622E9853}"/>
          </ac:spMkLst>
        </pc:spChg>
        <pc:spChg chg="mod">
          <ac:chgData name="Lyngstad-Hoff, Truls" userId="d11b39e1-bcb5-45e1-9ac3-8f827f6c0099" providerId="ADAL" clId="{FADE6635-C752-42F3-AA0D-B43D8A1C3941}" dt="2026-08-31T09:53:34.498" v="525" actId="1076"/>
          <ac:spMkLst>
            <pc:docMk/>
            <pc:sldMk cId="1025151990" sldId="4200"/>
            <ac:spMk id="105" creationId="{AF1A2141-E011-2C9A-177C-0CF7C5EADBA0}"/>
          </ac:spMkLst>
        </pc:spChg>
        <pc:spChg chg="mod">
          <ac:chgData name="Lyngstad-Hoff, Truls" userId="d11b39e1-bcb5-45e1-9ac3-8f827f6c0099" providerId="ADAL" clId="{FADE6635-C752-42F3-AA0D-B43D8A1C3941}" dt="2026-08-31T06:46:14.637" v="465" actId="1076"/>
          <ac:spMkLst>
            <pc:docMk/>
            <pc:sldMk cId="1025151990" sldId="4200"/>
            <ac:spMk id="106" creationId="{A60A6369-5B53-2D21-D150-515DD9158A51}"/>
          </ac:spMkLst>
        </pc:spChg>
        <pc:spChg chg="mod">
          <ac:chgData name="Lyngstad-Hoff, Truls" userId="d11b39e1-bcb5-45e1-9ac3-8f827f6c0099" providerId="ADAL" clId="{FADE6635-C752-42F3-AA0D-B43D8A1C3941}" dt="2026-08-31T06:50:30.045" v="519" actId="1076"/>
          <ac:spMkLst>
            <pc:docMk/>
            <pc:sldMk cId="1025151990" sldId="4200"/>
            <ac:spMk id="110" creationId="{7FE65D3C-22A3-FCA0-FB05-0937229FA07D}"/>
          </ac:spMkLst>
        </pc:spChg>
        <pc:spChg chg="mod">
          <ac:chgData name="Lyngstad-Hoff, Truls" userId="d11b39e1-bcb5-45e1-9ac3-8f827f6c0099" providerId="ADAL" clId="{FADE6635-C752-42F3-AA0D-B43D8A1C3941}" dt="2026-08-31T06:50:48.667" v="522" actId="1076"/>
          <ac:spMkLst>
            <pc:docMk/>
            <pc:sldMk cId="1025151990" sldId="4200"/>
            <ac:spMk id="111" creationId="{3DEB1D45-BBC1-6F80-4298-51484CD47563}"/>
          </ac:spMkLst>
        </pc:spChg>
        <pc:spChg chg="mod">
          <ac:chgData name="Lyngstad-Hoff, Truls" userId="d11b39e1-bcb5-45e1-9ac3-8f827f6c0099" providerId="ADAL" clId="{FADE6635-C752-42F3-AA0D-B43D8A1C3941}" dt="2026-08-31T06:42:01.640" v="398" actId="1076"/>
          <ac:spMkLst>
            <pc:docMk/>
            <pc:sldMk cId="1025151990" sldId="4200"/>
            <ac:spMk id="113" creationId="{A3214F75-88A8-AA76-F38E-662BA6EAC0B2}"/>
          </ac:spMkLst>
        </pc:spChg>
        <pc:spChg chg="mod">
          <ac:chgData name="Lyngstad-Hoff, Truls" userId="d11b39e1-bcb5-45e1-9ac3-8f827f6c0099" providerId="ADAL" clId="{FADE6635-C752-42F3-AA0D-B43D8A1C3941}" dt="2026-08-31T06:33:49.249" v="321" actId="1076"/>
          <ac:spMkLst>
            <pc:docMk/>
            <pc:sldMk cId="1025151990" sldId="4200"/>
            <ac:spMk id="114" creationId="{47A24384-CC91-9B39-4E77-566FB32A3496}"/>
          </ac:spMkLst>
        </pc:spChg>
        <pc:spChg chg="mod">
          <ac:chgData name="Lyngstad-Hoff, Truls" userId="d11b39e1-bcb5-45e1-9ac3-8f827f6c0099" providerId="ADAL" clId="{FADE6635-C752-42F3-AA0D-B43D8A1C3941}" dt="2026-08-31T06:50:55.105" v="523" actId="1076"/>
          <ac:spMkLst>
            <pc:docMk/>
            <pc:sldMk cId="1025151990" sldId="4200"/>
            <ac:spMk id="117" creationId="{0BDA1494-A12A-60B5-B419-8EA306A3D361}"/>
          </ac:spMkLst>
        </pc:spChg>
        <pc:spChg chg="mod">
          <ac:chgData name="Lyngstad-Hoff, Truls" userId="d11b39e1-bcb5-45e1-9ac3-8f827f6c0099" providerId="ADAL" clId="{FADE6635-C752-42F3-AA0D-B43D8A1C3941}" dt="2026-08-31T06:32:18.295" v="297" actId="1076"/>
          <ac:spMkLst>
            <pc:docMk/>
            <pc:sldMk cId="1025151990" sldId="4200"/>
            <ac:spMk id="118" creationId="{52E65E85-87A4-1B40-ABBD-DD2771590FC4}"/>
          </ac:spMkLst>
        </pc:spChg>
        <pc:spChg chg="mod">
          <ac:chgData name="Lyngstad-Hoff, Truls" userId="d11b39e1-bcb5-45e1-9ac3-8f827f6c0099" providerId="ADAL" clId="{FADE6635-C752-42F3-AA0D-B43D8A1C3941}" dt="2026-08-31T06:41:42.487" v="395" actId="1076"/>
          <ac:spMkLst>
            <pc:docMk/>
            <pc:sldMk cId="1025151990" sldId="4200"/>
            <ac:spMk id="120" creationId="{E6907136-4CF1-974F-4DD2-E7465F9D3B32}"/>
          </ac:spMkLst>
        </pc:spChg>
        <pc:spChg chg="mod">
          <ac:chgData name="Lyngstad-Hoff, Truls" userId="d11b39e1-bcb5-45e1-9ac3-8f827f6c0099" providerId="ADAL" clId="{FADE6635-C752-42F3-AA0D-B43D8A1C3941}" dt="2026-08-31T06:41:39.054" v="394" actId="1076"/>
          <ac:spMkLst>
            <pc:docMk/>
            <pc:sldMk cId="1025151990" sldId="4200"/>
            <ac:spMk id="121" creationId="{108CD9A5-2091-F747-5612-177EDE9B37CB}"/>
          </ac:spMkLst>
        </pc:spChg>
        <pc:spChg chg="mod">
          <ac:chgData name="Lyngstad-Hoff, Truls" userId="d11b39e1-bcb5-45e1-9ac3-8f827f6c0099" providerId="ADAL" clId="{FADE6635-C752-42F3-AA0D-B43D8A1C3941}" dt="2026-08-31T06:42:08.539" v="399" actId="1076"/>
          <ac:spMkLst>
            <pc:docMk/>
            <pc:sldMk cId="1025151990" sldId="4200"/>
            <ac:spMk id="122" creationId="{4AC69C71-3786-D783-8CEF-C067F592F3D3}"/>
          </ac:spMkLst>
        </pc:spChg>
        <pc:spChg chg="mod">
          <ac:chgData name="Lyngstad-Hoff, Truls" userId="d11b39e1-bcb5-45e1-9ac3-8f827f6c0099" providerId="ADAL" clId="{FADE6635-C752-42F3-AA0D-B43D8A1C3941}" dt="2026-08-31T06:46:02.394" v="464" actId="1076"/>
          <ac:spMkLst>
            <pc:docMk/>
            <pc:sldMk cId="1025151990" sldId="4200"/>
            <ac:spMk id="123" creationId="{9FE5C3CE-9FDB-26E9-1E33-DBCCA6554131}"/>
          </ac:spMkLst>
        </pc:spChg>
        <pc:spChg chg="mod">
          <ac:chgData name="Lyngstad-Hoff, Truls" userId="d11b39e1-bcb5-45e1-9ac3-8f827f6c0099" providerId="ADAL" clId="{FADE6635-C752-42F3-AA0D-B43D8A1C3941}" dt="2026-08-31T09:53:49.187" v="527" actId="1076"/>
          <ac:spMkLst>
            <pc:docMk/>
            <pc:sldMk cId="1025151990" sldId="4200"/>
            <ac:spMk id="124" creationId="{ED390FE8-E9E5-E930-4A4A-74309F11ED29}"/>
          </ac:spMkLst>
        </pc:spChg>
        <pc:spChg chg="del mod">
          <ac:chgData name="Lyngstad-Hoff, Truls" userId="d11b39e1-bcb5-45e1-9ac3-8f827f6c0099" providerId="ADAL" clId="{FADE6635-C752-42F3-AA0D-B43D8A1C3941}" dt="2026-08-31T06:48:14.854" v="508" actId="478"/>
          <ac:spMkLst>
            <pc:docMk/>
            <pc:sldMk cId="1025151990" sldId="4200"/>
            <ac:spMk id="125" creationId="{3B6DE88E-F0DB-379F-7268-A9150C7AE688}"/>
          </ac:spMkLst>
        </pc:spChg>
        <pc:cxnChg chg="mod">
          <ac:chgData name="Lyngstad-Hoff, Truls" userId="d11b39e1-bcb5-45e1-9ac3-8f827f6c0099" providerId="ADAL" clId="{FADE6635-C752-42F3-AA0D-B43D8A1C3941}" dt="2026-08-31T06:42:26.337" v="403" actId="14100"/>
          <ac:cxnSpMkLst>
            <pc:docMk/>
            <pc:sldMk cId="1025151990" sldId="4200"/>
            <ac:cxnSpMk id="270" creationId="{BC6DE002-D5D7-A3EF-E5DD-757A8C92D518}"/>
          </ac:cxnSpMkLst>
        </pc:cxnChg>
        <pc:cxnChg chg="mod">
          <ac:chgData name="Lyngstad-Hoff, Truls" userId="d11b39e1-bcb5-45e1-9ac3-8f827f6c0099" providerId="ADAL" clId="{FADE6635-C752-42F3-AA0D-B43D8A1C3941}" dt="2026-08-31T09:53:49.187" v="527" actId="1076"/>
          <ac:cxnSpMkLst>
            <pc:docMk/>
            <pc:sldMk cId="1025151990" sldId="4200"/>
            <ac:cxnSpMk id="271" creationId="{C82FBB9F-A2B6-138B-C920-41E01AA09551}"/>
          </ac:cxnSpMkLst>
        </pc:cxnChg>
        <pc:cxnChg chg="mod">
          <ac:chgData name="Lyngstad-Hoff, Truls" userId="d11b39e1-bcb5-45e1-9ac3-8f827f6c0099" providerId="ADAL" clId="{FADE6635-C752-42F3-AA0D-B43D8A1C3941}" dt="2026-08-31T06:27:24.981" v="163" actId="14100"/>
          <ac:cxnSpMkLst>
            <pc:docMk/>
            <pc:sldMk cId="1025151990" sldId="4200"/>
            <ac:cxnSpMk id="274" creationId="{277815D8-7C86-DF60-C8C3-9CF17B08764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3026B-C59C-4E2F-8CAA-D25456C2D7DD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8170D-850C-476B-AAAC-D858B1D9780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561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F0696D-5E83-4BDF-BE5F-494AEB4D99E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0913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F0696D-5E83-4BDF-BE5F-494AEB4D99E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757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F0696D-5E83-4BDF-BE5F-494AEB4D99E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2065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2A512B-40EB-4FEB-86CB-5C9CAFD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86940"/>
            <a:ext cx="10668000" cy="18288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B0610B7-62C4-4D97-A3BC-651D7C6F0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4015740"/>
            <a:ext cx="106680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08D6CEA-DB09-4614-9FE4-725FE198FF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867400"/>
            <a:ext cx="1828800" cy="304800"/>
          </a:xfrm>
        </p:spPr>
        <p:txBody>
          <a:bodyPr wrap="none" lIns="0" tIns="0" rIns="0" bIns="0" anchor="b">
            <a:normAutofit/>
          </a:bodyPr>
          <a:lstStyle>
            <a:lvl1pPr marL="0" indent="0">
              <a:buNone/>
              <a:defRPr sz="1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DD/MM/ÅÅÅÅ</a:t>
            </a:r>
            <a:endParaRPr lang="en-US"/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F3D26780-BC43-4993-8393-2EE68E4D2B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5600" y="5867400"/>
            <a:ext cx="4724400" cy="304800"/>
          </a:xfrm>
        </p:spPr>
        <p:txBody>
          <a:bodyPr wrap="none" lIns="0" tIns="0" rIns="0" bIns="0" anchor="b">
            <a:normAutofit/>
          </a:bodyPr>
          <a:lstStyle>
            <a:lvl1pPr marL="0" indent="0" algn="r">
              <a:buNone/>
              <a:defRPr sz="1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CCF1662F-3DB4-44BB-9FFA-15CF80D970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7741"/>
            <a:ext cx="1524000" cy="9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10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punktliste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2BBD82-C70C-48E8-AE19-247CFA1F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18577"/>
            <a:ext cx="10972800" cy="13636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C9F238B-A7BD-49CD-AAA6-5D64A03EF5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10972800" cy="2582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3311DD5-8675-452F-A1C1-5903E341C7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381000"/>
            <a:ext cx="1753804" cy="6287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B9CC706-697F-4851-8AE9-B8F4F3C6AC5E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72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punktliste - Bil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3">
            <a:extLst>
              <a:ext uri="{FF2B5EF4-FFF2-40B4-BE49-F238E27FC236}">
                <a16:creationId xmlns:a16="http://schemas.microsoft.com/office/drawing/2014/main" id="{4CFD7D83-6CB9-4493-BD03-AC6458466C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Velg bakgrunnsrammen, velg «Sett inn» &gt; «Bilde». Pass på at teksten er lett lesbar uten å justere tekstfargen.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22BBD82-C70C-48E8-AE19-247CFA1F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18577"/>
            <a:ext cx="10972800" cy="13636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C9F238B-A7BD-49CD-AAA6-5D64A03EF5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10972800" cy="2582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16A09A5E-E548-42F6-92CA-B1848F520227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43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bilde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56677"/>
            <a:ext cx="4876799" cy="1325563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4876799" cy="25828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AD26CBCD-86F0-44A1-8901-07BA25C6B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381000"/>
            <a:ext cx="1753804" cy="628739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0A9331F-F98A-4C3A-B5D1-737F038B4AE9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4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bilde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49374"/>
            <a:ext cx="4876799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9544"/>
            <a:ext cx="4876799" cy="2582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0A39414-B995-4EB3-A02E-261C7EECDE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381000"/>
            <a:ext cx="1753804" cy="628738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0648082-0075-4B4B-8B0F-1B5D1D206CA4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38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to bilder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56677"/>
            <a:ext cx="4876799" cy="1325563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4876799" cy="25828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AD26CBCD-86F0-44A1-8901-07BA25C6B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381000"/>
            <a:ext cx="1753804" cy="628739"/>
          </a:xfrm>
          <a:prstGeom prst="rect">
            <a:avLst/>
          </a:prstGeom>
        </p:spPr>
      </p:pic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2C24B17F-0449-4CE0-951D-A9F48F334DB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3436938"/>
            <a:ext cx="6096000" cy="3421062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9CAD1D8-A2AA-43D5-AF2C-F566759E3D2D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19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to bilder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56677"/>
            <a:ext cx="4876799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4876799" cy="2582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2C24B17F-0449-4CE0-951D-A9F48F334DB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3436938"/>
            <a:ext cx="6096000" cy="3421062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0F001F3-8BE5-419C-9BFC-E7E139CAA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381000"/>
            <a:ext cx="1753804" cy="628738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AA0FA42-17AE-4A05-829D-BCCFE39DD945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5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to bilder - Lys - Forskjøv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1" y="571499"/>
            <a:ext cx="4876799" cy="876301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5600" y="1455739"/>
            <a:ext cx="4876799" cy="16684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2C24B17F-0449-4CE0-951D-A9F48F334DB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3436938"/>
            <a:ext cx="6096000" cy="3421062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9CAD1D8-A2AA-43D5-AF2C-F566759E3D2D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33ADC7CF-9B6A-4067-9707-C9C3092EA7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3400" y="4800600"/>
            <a:ext cx="4876799" cy="18208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D9630116-E7FA-4574-934A-4E965A56C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3886200"/>
            <a:ext cx="4876799" cy="914400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12625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to bilder - Mørk - Forskjøv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DC682E86-AF3D-4E55-97A9-A421B47B3D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1" y="571499"/>
            <a:ext cx="4876799" cy="876301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5600" y="1455739"/>
            <a:ext cx="4876799" cy="16684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2C24B17F-0449-4CE0-951D-A9F48F334DB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3436938"/>
            <a:ext cx="6096000" cy="3421062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bilde, eller marker bilderammen og lim inn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9CAD1D8-A2AA-43D5-AF2C-F566759E3D2D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Plassholder for tekst 3">
            <a:extLst>
              <a:ext uri="{FF2B5EF4-FFF2-40B4-BE49-F238E27FC236}">
                <a16:creationId xmlns:a16="http://schemas.microsoft.com/office/drawing/2014/main" id="{33ADC7CF-9B6A-4067-9707-C9C3092EA7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3400" y="4800600"/>
            <a:ext cx="4876799" cy="1820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D9630116-E7FA-4574-934A-4E965A56CC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3886200"/>
            <a:ext cx="4876799" cy="914400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61049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Diagram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56677"/>
            <a:ext cx="4876799" cy="1325563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4876799" cy="25828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AD26CBCD-86F0-44A1-8901-07BA25C6B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381000"/>
            <a:ext cx="1753804" cy="628739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0A9331F-F98A-4C3A-B5D1-737F038B4AE9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Plassholder for diagram 3">
            <a:extLst>
              <a:ext uri="{FF2B5EF4-FFF2-40B4-BE49-F238E27FC236}">
                <a16:creationId xmlns:a16="http://schemas.microsoft.com/office/drawing/2014/main" id="{EA3F1904-FDD9-4639-9A22-FB865A9F5E77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096000" y="381000"/>
            <a:ext cx="6096000" cy="6096000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r>
              <a:rPr lang="nb-NO"/>
              <a:t>Klikk på ikonet for å legge til et diagram, eller marker bilderammen og lim inn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43A70F5-E029-4E9F-A9D0-C9957D4BD6A2}"/>
              </a:ext>
            </a:extLst>
          </p:cNvPr>
          <p:cNvSpPr txBox="1"/>
          <p:nvPr userDrawn="1"/>
        </p:nvSpPr>
        <p:spPr>
          <a:xfrm>
            <a:off x="12496800" y="0"/>
            <a:ext cx="21336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Unngå å lime inn diagram som et bilde. Sett det heller inn som et redigerbart diagram så du enkelt kan justere det, og passe på at det følger Tolletatens visuelle uttrykk.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4E7E9547-40A2-48FF-AD53-DD8CB77B3AF0}"/>
              </a:ext>
            </a:extLst>
          </p:cNvPr>
          <p:cNvGrpSpPr/>
          <p:nvPr userDrawn="1"/>
        </p:nvGrpSpPr>
        <p:grpSpPr>
          <a:xfrm>
            <a:off x="13723620" y="1723776"/>
            <a:ext cx="297180" cy="185738"/>
            <a:chOff x="-457200" y="-990600"/>
            <a:chExt cx="1219200" cy="762000"/>
          </a:xfrm>
        </p:grpSpPr>
        <p:sp>
          <p:nvSpPr>
            <p:cNvPr id="15" name="Diagonal stripe 14">
              <a:extLst>
                <a:ext uri="{FF2B5EF4-FFF2-40B4-BE49-F238E27FC236}">
                  <a16:creationId xmlns:a16="http://schemas.microsoft.com/office/drawing/2014/main" id="{A159DFF1-D29C-4811-A513-8EADF2B8AA70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Diagonal stripe 16">
              <a:extLst>
                <a:ext uri="{FF2B5EF4-FFF2-40B4-BE49-F238E27FC236}">
                  <a16:creationId xmlns:a16="http://schemas.microsoft.com/office/drawing/2014/main" id="{9C92814C-0F6A-4AC8-BA87-8D134AACEC66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630D4F86-529E-4008-86DD-F52E84455FAE}"/>
              </a:ext>
            </a:extLst>
          </p:cNvPr>
          <p:cNvGrpSpPr/>
          <p:nvPr userDrawn="1"/>
        </p:nvGrpSpPr>
        <p:grpSpPr>
          <a:xfrm>
            <a:off x="13723620" y="2812074"/>
            <a:ext cx="297180" cy="185738"/>
            <a:chOff x="-457200" y="-990600"/>
            <a:chExt cx="1219200" cy="762000"/>
          </a:xfrm>
        </p:grpSpPr>
        <p:sp>
          <p:nvSpPr>
            <p:cNvPr id="20" name="Diagonal stripe 19">
              <a:extLst>
                <a:ext uri="{FF2B5EF4-FFF2-40B4-BE49-F238E27FC236}">
                  <a16:creationId xmlns:a16="http://schemas.microsoft.com/office/drawing/2014/main" id="{506652CB-B647-40B3-9982-D071366F9A60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Diagonal stripe 20">
              <a:extLst>
                <a:ext uri="{FF2B5EF4-FFF2-40B4-BE49-F238E27FC236}">
                  <a16:creationId xmlns:a16="http://schemas.microsoft.com/office/drawing/2014/main" id="{27855CB7-5197-4BBB-9FF5-B0810454B12C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Multiplikasjonstegn 25">
            <a:extLst>
              <a:ext uri="{FF2B5EF4-FFF2-40B4-BE49-F238E27FC236}">
                <a16:creationId xmlns:a16="http://schemas.microsoft.com/office/drawing/2014/main" id="{0B089168-1E0C-4550-A97A-7D2B067D0109}"/>
              </a:ext>
            </a:extLst>
          </p:cNvPr>
          <p:cNvSpPr/>
          <p:nvPr userDrawn="1"/>
        </p:nvSpPr>
        <p:spPr>
          <a:xfrm>
            <a:off x="13714333" y="4096282"/>
            <a:ext cx="241459" cy="241459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Bilde 28">
            <a:extLst>
              <a:ext uri="{FF2B5EF4-FFF2-40B4-BE49-F238E27FC236}">
                <a16:creationId xmlns:a16="http://schemas.microsoft.com/office/drawing/2014/main" id="{6B9A1D31-4EE6-4B82-A9C1-0018B07045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430478" y="1200239"/>
            <a:ext cx="1144895" cy="1167176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C8B87866-61EC-492E-B184-E105B7148A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430478" y="2414224"/>
            <a:ext cx="1144895" cy="1167176"/>
          </a:xfrm>
          <a:prstGeom prst="rect">
            <a:avLst/>
          </a:prstGeom>
        </p:spPr>
      </p:pic>
      <p:pic>
        <p:nvPicPr>
          <p:cNvPr id="37" name="Bilde 36">
            <a:extLst>
              <a:ext uri="{FF2B5EF4-FFF2-40B4-BE49-F238E27FC236}">
                <a16:creationId xmlns:a16="http://schemas.microsoft.com/office/drawing/2014/main" id="{D773A35E-6B33-4E34-B27B-6FFB2827AEE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431849" y="3633424"/>
            <a:ext cx="1143181" cy="11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88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kulepunkter og Diagram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61DBD4-5AFD-4861-BD6C-0155194D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56677"/>
            <a:ext cx="4876799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293250C8-3E5D-438D-9AEA-F4EDD408C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2240"/>
            <a:ext cx="4876799" cy="258286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0A9331F-F98A-4C3A-B5D1-737F038B4AE9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Plassholder for diagram 3">
            <a:extLst>
              <a:ext uri="{FF2B5EF4-FFF2-40B4-BE49-F238E27FC236}">
                <a16:creationId xmlns:a16="http://schemas.microsoft.com/office/drawing/2014/main" id="{EA3F1904-FDD9-4639-9A22-FB865A9F5E77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096000" y="381000"/>
            <a:ext cx="6096000" cy="6096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diagram, eller marker bilderammen og lim inn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43A70F5-E029-4E9F-A9D0-C9957D4BD6A2}"/>
              </a:ext>
            </a:extLst>
          </p:cNvPr>
          <p:cNvSpPr txBox="1"/>
          <p:nvPr userDrawn="1"/>
        </p:nvSpPr>
        <p:spPr>
          <a:xfrm>
            <a:off x="12496800" y="0"/>
            <a:ext cx="21336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Unngå å lime inn diagram som et bilde. Sett det heller inn som et redigerbart diagram så du enkelt kan justere det, og passe på at det følger Tolletatens visuelle uttrykk.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4E7E9547-40A2-48FF-AD53-DD8CB77B3AF0}"/>
              </a:ext>
            </a:extLst>
          </p:cNvPr>
          <p:cNvGrpSpPr/>
          <p:nvPr userDrawn="1"/>
        </p:nvGrpSpPr>
        <p:grpSpPr>
          <a:xfrm>
            <a:off x="13723620" y="1723776"/>
            <a:ext cx="297180" cy="185738"/>
            <a:chOff x="-457200" y="-990600"/>
            <a:chExt cx="1219200" cy="762000"/>
          </a:xfrm>
        </p:grpSpPr>
        <p:sp>
          <p:nvSpPr>
            <p:cNvPr id="15" name="Diagonal stripe 14">
              <a:extLst>
                <a:ext uri="{FF2B5EF4-FFF2-40B4-BE49-F238E27FC236}">
                  <a16:creationId xmlns:a16="http://schemas.microsoft.com/office/drawing/2014/main" id="{A159DFF1-D29C-4811-A513-8EADF2B8AA70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Diagonal stripe 16">
              <a:extLst>
                <a:ext uri="{FF2B5EF4-FFF2-40B4-BE49-F238E27FC236}">
                  <a16:creationId xmlns:a16="http://schemas.microsoft.com/office/drawing/2014/main" id="{9C92814C-0F6A-4AC8-BA87-8D134AACEC66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630D4F86-529E-4008-86DD-F52E84455FAE}"/>
              </a:ext>
            </a:extLst>
          </p:cNvPr>
          <p:cNvGrpSpPr/>
          <p:nvPr userDrawn="1"/>
        </p:nvGrpSpPr>
        <p:grpSpPr>
          <a:xfrm>
            <a:off x="13723620" y="2812074"/>
            <a:ext cx="297180" cy="185738"/>
            <a:chOff x="-457200" y="-990600"/>
            <a:chExt cx="1219200" cy="762000"/>
          </a:xfrm>
        </p:grpSpPr>
        <p:sp>
          <p:nvSpPr>
            <p:cNvPr id="20" name="Diagonal stripe 19">
              <a:extLst>
                <a:ext uri="{FF2B5EF4-FFF2-40B4-BE49-F238E27FC236}">
                  <a16:creationId xmlns:a16="http://schemas.microsoft.com/office/drawing/2014/main" id="{506652CB-B647-40B3-9982-D071366F9A60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Diagonal stripe 20">
              <a:extLst>
                <a:ext uri="{FF2B5EF4-FFF2-40B4-BE49-F238E27FC236}">
                  <a16:creationId xmlns:a16="http://schemas.microsoft.com/office/drawing/2014/main" id="{27855CB7-5197-4BBB-9FF5-B0810454B12C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Multiplikasjonstegn 25">
            <a:extLst>
              <a:ext uri="{FF2B5EF4-FFF2-40B4-BE49-F238E27FC236}">
                <a16:creationId xmlns:a16="http://schemas.microsoft.com/office/drawing/2014/main" id="{0B089168-1E0C-4550-A97A-7D2B067D0109}"/>
              </a:ext>
            </a:extLst>
          </p:cNvPr>
          <p:cNvSpPr/>
          <p:nvPr userDrawn="1"/>
        </p:nvSpPr>
        <p:spPr>
          <a:xfrm>
            <a:off x="13714333" y="4096282"/>
            <a:ext cx="241459" cy="241459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Bilde 28">
            <a:extLst>
              <a:ext uri="{FF2B5EF4-FFF2-40B4-BE49-F238E27FC236}">
                <a16:creationId xmlns:a16="http://schemas.microsoft.com/office/drawing/2014/main" id="{6B9A1D31-4EE6-4B82-A9C1-0018B0704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0478" y="1200239"/>
            <a:ext cx="1144895" cy="1167176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C8B87866-61EC-492E-B184-E105B7148A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430478" y="2414224"/>
            <a:ext cx="1144895" cy="1167176"/>
          </a:xfrm>
          <a:prstGeom prst="rect">
            <a:avLst/>
          </a:prstGeom>
        </p:spPr>
      </p:pic>
      <p:pic>
        <p:nvPicPr>
          <p:cNvPr id="37" name="Bilde 36">
            <a:extLst>
              <a:ext uri="{FF2B5EF4-FFF2-40B4-BE49-F238E27FC236}">
                <a16:creationId xmlns:a16="http://schemas.microsoft.com/office/drawing/2014/main" id="{D773A35E-6B33-4E34-B27B-6FFB2827AE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431849" y="3633424"/>
            <a:ext cx="1143181" cy="1167176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72A28095-563C-4497-8EA1-33610ED31E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57200" y="381000"/>
            <a:ext cx="1753804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1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2A512B-40EB-4FEB-86CB-5C9CAFD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86940"/>
            <a:ext cx="10668000" cy="18288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7E01672-357C-496E-A86E-F884CFFE3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000" y="467740"/>
            <a:ext cx="1524000" cy="944120"/>
          </a:xfrm>
          <a:prstGeom prst="rect">
            <a:avLst/>
          </a:prstGeo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B0610B7-62C4-4D97-A3BC-651D7C6F0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4015740"/>
            <a:ext cx="106680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08D6CEA-DB09-4614-9FE4-725FE198FF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867400"/>
            <a:ext cx="1828800" cy="304800"/>
          </a:xfrm>
        </p:spPr>
        <p:txBody>
          <a:bodyPr wrap="none" lIns="0" tIns="0" rIns="0" bIns="0" anchor="b">
            <a:normAutofit/>
          </a:bodyPr>
          <a:lstStyle>
            <a:lvl1pPr marL="0" indent="0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DD/MM/ÅÅÅÅ</a:t>
            </a:r>
            <a:endParaRPr lang="en-US"/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F3D26780-BC43-4993-8393-2EE68E4D2B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5600" y="5867400"/>
            <a:ext cx="4724400" cy="304800"/>
          </a:xfrm>
        </p:spPr>
        <p:txBody>
          <a:bodyPr wrap="none" lIns="0" tIns="0" rIns="0" bIns="0" anchor="b">
            <a:normAutofit/>
          </a:bodyPr>
          <a:lstStyle>
            <a:lvl1pPr marL="0" indent="0" algn="r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78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diagram - Bil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ssholder for bilde 3">
            <a:extLst>
              <a:ext uri="{FF2B5EF4-FFF2-40B4-BE49-F238E27FC236}">
                <a16:creationId xmlns:a16="http://schemas.microsoft.com/office/drawing/2014/main" id="{9C62CC79-D85F-4AE3-B8EE-3FC99DA3FF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Velg bakgrunnsrammen, velg «Sett inn» &gt; «Bilde». Pass på at teksten er lett lesbar uten å justere tekstfargen.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FD02D06-9CFF-4ABC-A81C-C12B23B3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057399"/>
            <a:ext cx="4724401" cy="27432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iagram 3">
            <a:extLst>
              <a:ext uri="{FF2B5EF4-FFF2-40B4-BE49-F238E27FC236}">
                <a16:creationId xmlns:a16="http://schemas.microsoft.com/office/drawing/2014/main" id="{36194CD0-83C5-4A5D-804F-A168B0C18465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096000" y="381000"/>
            <a:ext cx="6096000" cy="6096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diagram, eller marker bilderammen og lim inn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B23C2D22-3A93-4BD7-AFCE-D11FFA6E7308}"/>
              </a:ext>
            </a:extLst>
          </p:cNvPr>
          <p:cNvSpPr txBox="1"/>
          <p:nvPr userDrawn="1"/>
        </p:nvSpPr>
        <p:spPr>
          <a:xfrm>
            <a:off x="12496800" y="0"/>
            <a:ext cx="21336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Unngå å lime inn diagram som et bilde. Sett det heller inn som et redigerbart diagram så du enkelt kan justere det, og passe på at det følger Tolletatens visuelle uttrykk.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61ADF65A-E3AA-47D8-AFE0-05EC025827DA}"/>
              </a:ext>
            </a:extLst>
          </p:cNvPr>
          <p:cNvGrpSpPr/>
          <p:nvPr userDrawn="1"/>
        </p:nvGrpSpPr>
        <p:grpSpPr>
          <a:xfrm>
            <a:off x="13723620" y="1723776"/>
            <a:ext cx="297180" cy="185738"/>
            <a:chOff x="-457200" y="-990600"/>
            <a:chExt cx="1219200" cy="762000"/>
          </a:xfrm>
        </p:grpSpPr>
        <p:sp>
          <p:nvSpPr>
            <p:cNvPr id="17" name="Diagonal stripe 16">
              <a:extLst>
                <a:ext uri="{FF2B5EF4-FFF2-40B4-BE49-F238E27FC236}">
                  <a16:creationId xmlns:a16="http://schemas.microsoft.com/office/drawing/2014/main" id="{9E7FD39A-EB67-43C4-A024-9B47A75053D1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EE9702AC-AD03-4ECB-85A4-F0443A802677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EB50CC0B-92D7-4C46-BD01-48D493CC07D0}"/>
              </a:ext>
            </a:extLst>
          </p:cNvPr>
          <p:cNvGrpSpPr/>
          <p:nvPr userDrawn="1"/>
        </p:nvGrpSpPr>
        <p:grpSpPr>
          <a:xfrm>
            <a:off x="13723620" y="2812074"/>
            <a:ext cx="297180" cy="185738"/>
            <a:chOff x="-457200" y="-990600"/>
            <a:chExt cx="1219200" cy="762000"/>
          </a:xfrm>
        </p:grpSpPr>
        <p:sp>
          <p:nvSpPr>
            <p:cNvPr id="20" name="Diagonal stripe 19">
              <a:extLst>
                <a:ext uri="{FF2B5EF4-FFF2-40B4-BE49-F238E27FC236}">
                  <a16:creationId xmlns:a16="http://schemas.microsoft.com/office/drawing/2014/main" id="{6580DFEE-1183-443D-93CC-7C190151714A}"/>
                </a:ext>
              </a:extLst>
            </p:cNvPr>
            <p:cNvSpPr/>
            <p:nvPr userDrawn="1"/>
          </p:nvSpPr>
          <p:spPr>
            <a:xfrm>
              <a:off x="1" y="-990600"/>
              <a:ext cx="761999" cy="761997"/>
            </a:xfrm>
            <a:prstGeom prst="diagStripe">
              <a:avLst>
                <a:gd name="adj" fmla="val 6875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Diagonal stripe 20">
              <a:extLst>
                <a:ext uri="{FF2B5EF4-FFF2-40B4-BE49-F238E27FC236}">
                  <a16:creationId xmlns:a16="http://schemas.microsoft.com/office/drawing/2014/main" id="{6A69FC28-0D95-4C29-80B0-D1143E5589DB}"/>
                </a:ext>
              </a:extLst>
            </p:cNvPr>
            <p:cNvSpPr/>
            <p:nvPr userDrawn="1"/>
          </p:nvSpPr>
          <p:spPr>
            <a:xfrm flipH="1">
              <a:off x="-457200" y="-685800"/>
              <a:ext cx="457200" cy="457200"/>
            </a:xfrm>
            <a:prstGeom prst="diagStripe">
              <a:avLst>
                <a:gd name="adj" fmla="val 4541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Multiplikasjonstegn 21">
            <a:extLst>
              <a:ext uri="{FF2B5EF4-FFF2-40B4-BE49-F238E27FC236}">
                <a16:creationId xmlns:a16="http://schemas.microsoft.com/office/drawing/2014/main" id="{FEEE06E0-1C0E-4D80-BA03-6B66477C01C1}"/>
              </a:ext>
            </a:extLst>
          </p:cNvPr>
          <p:cNvSpPr/>
          <p:nvPr userDrawn="1"/>
        </p:nvSpPr>
        <p:spPr>
          <a:xfrm>
            <a:off x="13714333" y="4096282"/>
            <a:ext cx="241459" cy="241459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1CE88F8F-5B5B-41E0-97F8-D875219851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0478" y="1200239"/>
            <a:ext cx="1144895" cy="1167176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CB13DFAE-F185-433D-AC5E-F850928531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430478" y="2414224"/>
            <a:ext cx="1144895" cy="1167176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11725438-4F05-4921-AE59-3F618585B2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431849" y="3633424"/>
            <a:ext cx="1143181" cy="11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45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7DB6CED-7B2E-4AC1-BAD5-46810A5B08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2514601"/>
            <a:ext cx="10668000" cy="1828800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nb-NO"/>
              <a:t>Klikk for å redigere sitat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4D99E9C-49CB-4CAC-9B28-F45BC50719FE}"/>
              </a:ext>
            </a:extLst>
          </p:cNvPr>
          <p:cNvSpPr txBox="1"/>
          <p:nvPr userDrawn="1"/>
        </p:nvSpPr>
        <p:spPr>
          <a:xfrm>
            <a:off x="5626159" y="1191162"/>
            <a:ext cx="93968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00"/>
              <a:t>"</a:t>
            </a:r>
            <a:endParaRPr lang="en-US" sz="1660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40D9984-ED04-4375-B4E4-5ABE5F1ACFC3}"/>
              </a:ext>
            </a:extLst>
          </p:cNvPr>
          <p:cNvSpPr txBox="1"/>
          <p:nvPr userDrawn="1"/>
        </p:nvSpPr>
        <p:spPr>
          <a:xfrm>
            <a:off x="12496800" y="0"/>
            <a:ext cx="2133600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Bruk kun korte sitater, maks tre linjer i </a:t>
            </a:r>
            <a:r>
              <a:rPr lang="nb-NO" sz="1000" i="1" err="1">
                <a:solidFill>
                  <a:schemeClr val="bg1">
                    <a:lumMod val="50000"/>
                  </a:schemeClr>
                </a:solidFill>
              </a:rPr>
              <a:t>str</a:t>
            </a:r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. 36. Er sitatet langt er det bedre å trekke ut den viktigste delen av sitatet. Er sitatet for langt vil publikum lese hele sitatet mens du snakker om noe annet, og plansjen blir distraherende.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F057DEA-6E44-4F77-841C-666A7444B9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0" y="4352926"/>
            <a:ext cx="3810000" cy="600074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39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7DB6CED-7B2E-4AC1-BAD5-46810A5B08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2514601"/>
            <a:ext cx="10668000" cy="182880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sitat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4D99E9C-49CB-4CAC-9B28-F45BC50719FE}"/>
              </a:ext>
            </a:extLst>
          </p:cNvPr>
          <p:cNvSpPr txBox="1"/>
          <p:nvPr userDrawn="1"/>
        </p:nvSpPr>
        <p:spPr>
          <a:xfrm>
            <a:off x="5626159" y="1191162"/>
            <a:ext cx="93968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00">
                <a:solidFill>
                  <a:schemeClr val="bg1"/>
                </a:solidFill>
              </a:rPr>
              <a:t>"</a:t>
            </a:r>
            <a:endParaRPr lang="en-US" sz="16600">
              <a:solidFill>
                <a:schemeClr val="bg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40D9984-ED04-4375-B4E4-5ABE5F1ACFC3}"/>
              </a:ext>
            </a:extLst>
          </p:cNvPr>
          <p:cNvSpPr txBox="1"/>
          <p:nvPr userDrawn="1"/>
        </p:nvSpPr>
        <p:spPr>
          <a:xfrm>
            <a:off x="12496800" y="0"/>
            <a:ext cx="2133600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Bruk kun korte sitater, maks tre linjer i </a:t>
            </a:r>
            <a:r>
              <a:rPr lang="nb-NO" sz="1000" i="1" err="1">
                <a:solidFill>
                  <a:schemeClr val="bg1">
                    <a:lumMod val="50000"/>
                  </a:schemeClr>
                </a:solidFill>
              </a:rPr>
              <a:t>str</a:t>
            </a:r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. 36. Er sitatet langt er det bedre å trekke ut den viktigste delen av sitatet. Er sitatet for langt vil publikum lese hele sitatet mens du snakker om noe annet, og plansjen blir distraherende.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F057DEA-6E44-4F77-841C-666A7444B9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0" y="4352926"/>
            <a:ext cx="3810000" cy="600074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51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- Bil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3">
            <a:extLst>
              <a:ext uri="{FF2B5EF4-FFF2-40B4-BE49-F238E27FC236}">
                <a16:creationId xmlns:a16="http://schemas.microsoft.com/office/drawing/2014/main" id="{E2F23D3A-58CB-4BF5-91D7-0B620E5AC0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Velg bakgrunnsrammen, velg «Sett inn» &gt; «Bilde». Pass på at teksten er lett lesbar uten å justere tekstfargen.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7DB6CED-7B2E-4AC1-BAD5-46810A5B08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2514601"/>
            <a:ext cx="10668000" cy="182880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sitat</a:t>
            </a:r>
            <a:endParaRPr lang="en-US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4D99E9C-49CB-4CAC-9B28-F45BC50719FE}"/>
              </a:ext>
            </a:extLst>
          </p:cNvPr>
          <p:cNvSpPr txBox="1"/>
          <p:nvPr userDrawn="1"/>
        </p:nvSpPr>
        <p:spPr>
          <a:xfrm>
            <a:off x="5626159" y="1191162"/>
            <a:ext cx="93968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00">
                <a:solidFill>
                  <a:schemeClr val="bg1"/>
                </a:solidFill>
              </a:rPr>
              <a:t>"</a:t>
            </a:r>
            <a:endParaRPr lang="en-US" sz="16600">
              <a:solidFill>
                <a:schemeClr val="bg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40D9984-ED04-4375-B4E4-5ABE5F1ACFC3}"/>
              </a:ext>
            </a:extLst>
          </p:cNvPr>
          <p:cNvSpPr txBox="1"/>
          <p:nvPr userDrawn="1"/>
        </p:nvSpPr>
        <p:spPr>
          <a:xfrm>
            <a:off x="12496800" y="0"/>
            <a:ext cx="2133600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Bruk kun korte sitater, maks tre linjer i </a:t>
            </a:r>
            <a:r>
              <a:rPr lang="nb-NO" sz="1000" i="1" err="1">
                <a:solidFill>
                  <a:schemeClr val="bg1">
                    <a:lumMod val="50000"/>
                  </a:schemeClr>
                </a:solidFill>
              </a:rPr>
              <a:t>str</a:t>
            </a:r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. 36. Er sitatet langt er det bedre å trekke ut den viktigste delen av sitatet. Er sitatet for langt vil publikum lese hele sitatet mens du snakker om noe annet, og plansjen blir distraherende.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F057DEA-6E44-4F77-841C-666A7444B9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0" y="4352926"/>
            <a:ext cx="3810000" cy="600074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64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02A10F05-B7BF-4052-8589-616CD7ACFC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979" y="2768600"/>
            <a:ext cx="2132042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16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90AD5BB9-4778-414B-9D94-6F2DC57CC3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29979" y="2768600"/>
            <a:ext cx="2132041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24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- Bild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elektronikk, krets, mann, vann&#10;&#10;Automatisk generert beskrivelse">
            <a:extLst>
              <a:ext uri="{FF2B5EF4-FFF2-40B4-BE49-F238E27FC236}">
                <a16:creationId xmlns:a16="http://schemas.microsoft.com/office/drawing/2014/main" id="{94D29DA2-57E8-4B37-80CA-8F8CAF0F4C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90AD5BB9-4778-414B-9D94-6F2DC57CC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29979" y="2768600"/>
            <a:ext cx="2132041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41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- Bil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utendørs, vann, ridning, stor&#10;&#10;Automatisk generert beskrivelse">
            <a:extLst>
              <a:ext uri="{FF2B5EF4-FFF2-40B4-BE49-F238E27FC236}">
                <a16:creationId xmlns:a16="http://schemas.microsoft.com/office/drawing/2014/main" id="{9906D668-C8AE-4818-A340-DBB02CA50F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90AD5BB9-4778-414B-9D94-6F2DC57CC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29979" y="2768600"/>
            <a:ext cx="2132041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66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- Bild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utendørs, bygning, gate, lys&#10;&#10;Automatisk generert beskrivelse">
            <a:extLst>
              <a:ext uri="{FF2B5EF4-FFF2-40B4-BE49-F238E27FC236}">
                <a16:creationId xmlns:a16="http://schemas.microsoft.com/office/drawing/2014/main" id="{788E53B7-C855-4F48-86D2-F22AAF6D4A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90AD5BB9-4778-414B-9D94-6F2DC57CC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29979" y="2768600"/>
            <a:ext cx="2132041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5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 /m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851229" y="0"/>
            <a:ext cx="4340771" cy="6858000"/>
          </a:xfrm>
          <a:prstGeom prst="rect">
            <a:avLst/>
          </a:prstGeom>
          <a:solidFill>
            <a:schemeClr val="accent1"/>
          </a:solidFill>
        </p:spPr>
        <p:txBody>
          <a:bodyPr tIns="560970" anchor="t" anchorCtr="1">
            <a:normAutofit/>
          </a:bodyPr>
          <a:lstStyle>
            <a:lvl1pPr marL="0" indent="0" algn="ctr">
              <a:buNone/>
              <a:defRPr sz="1867">
                <a:solidFill>
                  <a:schemeClr val="lt1"/>
                </a:solidFill>
              </a:defRPr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0068" y="288037"/>
            <a:ext cx="6964317" cy="97212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0071" y="1530216"/>
            <a:ext cx="6964316" cy="4410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188444" y="6398284"/>
            <a:ext cx="846221" cy="184665"/>
          </a:xfrm>
          <a:prstGeom prst="rect">
            <a:avLst/>
          </a:prstGeom>
        </p:spPr>
        <p:txBody>
          <a:bodyPr/>
          <a:lstStyle/>
          <a:p>
            <a:fld id="{8E3E1A2E-AE1C-4BCA-B244-CE2E8FEBFE4B}" type="datetime1">
              <a:rPr lang="nb-NO" smtClean="0">
                <a:solidFill>
                  <a:prstClr val="black"/>
                </a:solidFill>
              </a:rPr>
              <a:pPr/>
              <a:t>31.08.2026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2374233" y="6398279"/>
            <a:ext cx="5130155" cy="184668"/>
          </a:xfrm>
          <a:prstGeom prst="rect">
            <a:avLst/>
          </a:prstGeom>
        </p:spPr>
        <p:txBody>
          <a:bodyPr/>
          <a:lstStyle/>
          <a:p>
            <a:r>
              <a:rPr lang="nb-NO">
                <a:solidFill>
                  <a:prstClr val="black"/>
                </a:solidFill>
              </a:rPr>
              <a:t>Tekst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540069" y="6403306"/>
            <a:ext cx="308811" cy="184665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11" name="Plassholder for tekst 8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8613228" y="4364692"/>
            <a:ext cx="3578773" cy="2493309"/>
          </a:xfrm>
          <a:prstGeom prst="rect">
            <a:avLst/>
          </a:prstGeom>
          <a:blipFill>
            <a:blip r:embed="rId2"/>
            <a:srcRect/>
            <a:stretch>
              <a:fillRect r="-15712"/>
            </a:stretch>
          </a:blipFill>
        </p:spPr>
        <p:txBody>
          <a:bodyPr/>
          <a:lstStyle>
            <a:lvl1pPr>
              <a:defRPr sz="133">
                <a:solidFill>
                  <a:srgbClr val="000000"/>
                </a:solidFill>
              </a:defRPr>
            </a:lvl1pPr>
            <a:lvl2pPr>
              <a:defRPr sz="133">
                <a:solidFill>
                  <a:srgbClr val="000000"/>
                </a:solidFill>
              </a:defRPr>
            </a:lvl2pPr>
            <a:lvl3pPr>
              <a:defRPr sz="133">
                <a:solidFill>
                  <a:srgbClr val="000000"/>
                </a:solidFill>
              </a:defRPr>
            </a:lvl3pPr>
            <a:lvl4pPr>
              <a:defRPr sz="133">
                <a:solidFill>
                  <a:srgbClr val="000000"/>
                </a:solidFill>
              </a:defRPr>
            </a:lvl4pPr>
            <a:lvl5pPr>
              <a:defRPr sz="133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87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Bild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 descr="Et bilde som inneholder elektronikk, krets, mann, vann&#10;&#10;Automatisk generert beskrivelse">
            <a:extLst>
              <a:ext uri="{FF2B5EF4-FFF2-40B4-BE49-F238E27FC236}">
                <a16:creationId xmlns:a16="http://schemas.microsoft.com/office/drawing/2014/main" id="{AE45F348-6056-43ED-9DF5-AF8DC0B56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ktangel: avrundede hjørner 8">
            <a:extLst>
              <a:ext uri="{FF2B5EF4-FFF2-40B4-BE49-F238E27FC236}">
                <a16:creationId xmlns:a16="http://schemas.microsoft.com/office/drawing/2014/main" id="{A9EFD1FE-13CD-4792-8DCC-29BD8F240EE7}"/>
              </a:ext>
            </a:extLst>
          </p:cNvPr>
          <p:cNvSpPr/>
          <p:nvPr userDrawn="1"/>
        </p:nvSpPr>
        <p:spPr>
          <a:xfrm>
            <a:off x="5334000" y="-228600"/>
            <a:ext cx="1524000" cy="1640459"/>
          </a:xfrm>
          <a:prstGeom prst="roundRect">
            <a:avLst>
              <a:gd name="adj" fmla="val 695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92A512B-40EB-4FEB-86CB-5C9CAFD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86940"/>
            <a:ext cx="10668000" cy="18288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B0610B7-62C4-4D97-A3BC-651D7C6F0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4015740"/>
            <a:ext cx="106680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08D6CEA-DB09-4614-9FE4-725FE198FF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867400"/>
            <a:ext cx="1828800" cy="304800"/>
          </a:xfrm>
        </p:spPr>
        <p:txBody>
          <a:bodyPr wrap="none" lIns="0" tIns="0" rIns="0" bIns="0" anchor="b">
            <a:normAutofit/>
          </a:bodyPr>
          <a:lstStyle>
            <a:lvl1pPr marL="0" indent="0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DD/MM/ÅÅÅÅ</a:t>
            </a:r>
            <a:endParaRPr lang="en-US"/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F3D26780-BC43-4993-8393-2EE68E4D2B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5600" y="5867400"/>
            <a:ext cx="4724400" cy="304800"/>
          </a:xfrm>
        </p:spPr>
        <p:txBody>
          <a:bodyPr wrap="none" lIns="0" tIns="0" rIns="0" bIns="0" anchor="b">
            <a:normAutofit/>
          </a:bodyPr>
          <a:lstStyle>
            <a:lvl1pPr marL="0" indent="0" algn="r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pic>
        <p:nvPicPr>
          <p:cNvPr id="8" name="Bilde 7" descr="Et bilde som inneholder tegning&#10;&#10;Automatisk generert beskrivelse">
            <a:extLst>
              <a:ext uri="{FF2B5EF4-FFF2-40B4-BE49-F238E27FC236}">
                <a16:creationId xmlns:a16="http://schemas.microsoft.com/office/drawing/2014/main" id="{6513C4E0-8076-4925-9D89-96BCCA959D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7741"/>
            <a:ext cx="1524000" cy="9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86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verskrif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0"/>
            <a:ext cx="9134805" cy="102873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>
              <a:defRPr sz="2933"/>
            </a:lvl2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1AA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C9B44C-11B7-4F18-B065-5414A6DAB217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313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Bil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utendørs, vann, ridning, stor&#10;&#10;Automatisk generert beskrivelse">
            <a:extLst>
              <a:ext uri="{FF2B5EF4-FFF2-40B4-BE49-F238E27FC236}">
                <a16:creationId xmlns:a16="http://schemas.microsoft.com/office/drawing/2014/main" id="{DD88B670-5616-4573-A0B7-EDFAE3B2C7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92A512B-40EB-4FEB-86CB-5C9CAFD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86940"/>
            <a:ext cx="10668000" cy="18288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B0610B7-62C4-4D97-A3BC-651D7C6F0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4015740"/>
            <a:ext cx="106680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08D6CEA-DB09-4614-9FE4-725FE198FF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867400"/>
            <a:ext cx="1828800" cy="304800"/>
          </a:xfrm>
        </p:spPr>
        <p:txBody>
          <a:bodyPr wrap="none" lIns="0" tIns="0" rIns="0" bIns="0" anchor="b">
            <a:normAutofit/>
          </a:bodyPr>
          <a:lstStyle>
            <a:lvl1pPr marL="0" indent="0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DD/MM/ÅÅÅÅ</a:t>
            </a:r>
            <a:endParaRPr lang="en-US"/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F3D26780-BC43-4993-8393-2EE68E4D2B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5600" y="5867400"/>
            <a:ext cx="4724400" cy="304800"/>
          </a:xfrm>
        </p:spPr>
        <p:txBody>
          <a:bodyPr wrap="none" lIns="0" tIns="0" rIns="0" bIns="0" anchor="b">
            <a:normAutofit/>
          </a:bodyPr>
          <a:lstStyle>
            <a:lvl1pPr marL="0" indent="0" algn="r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3" name="Rektangel: avrundede hjørner 2">
            <a:extLst>
              <a:ext uri="{FF2B5EF4-FFF2-40B4-BE49-F238E27FC236}">
                <a16:creationId xmlns:a16="http://schemas.microsoft.com/office/drawing/2014/main" id="{D01C3EF5-4148-4746-BF5D-C4E5666D09FE}"/>
              </a:ext>
            </a:extLst>
          </p:cNvPr>
          <p:cNvSpPr/>
          <p:nvPr userDrawn="1"/>
        </p:nvSpPr>
        <p:spPr>
          <a:xfrm>
            <a:off x="5334000" y="-228600"/>
            <a:ext cx="1524000" cy="1640459"/>
          </a:xfrm>
          <a:prstGeom prst="roundRect">
            <a:avLst>
              <a:gd name="adj" fmla="val 695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9D3BF5CF-D5A7-44E5-A9B5-D55F01D778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7741"/>
            <a:ext cx="1524000" cy="9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75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Bild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 descr="Et bilde som inneholder utendørs, bygning, gate, lys&#10;&#10;Automatisk generert beskrivelse">
            <a:extLst>
              <a:ext uri="{FF2B5EF4-FFF2-40B4-BE49-F238E27FC236}">
                <a16:creationId xmlns:a16="http://schemas.microsoft.com/office/drawing/2014/main" id="{C92B8182-960D-4940-9B8A-1DE5AF568D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92A512B-40EB-4FEB-86CB-5C9CAFD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186940"/>
            <a:ext cx="10668000" cy="18288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B0610B7-62C4-4D97-A3BC-651D7C6F0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4015740"/>
            <a:ext cx="106680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E08D6CEA-DB09-4614-9FE4-725FE198FF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867400"/>
            <a:ext cx="1828800" cy="304800"/>
          </a:xfrm>
        </p:spPr>
        <p:txBody>
          <a:bodyPr wrap="none" lIns="0" tIns="0" rIns="0" bIns="0" anchor="b">
            <a:normAutofit/>
          </a:bodyPr>
          <a:lstStyle>
            <a:lvl1pPr marL="0" indent="0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DD/MM/ÅÅÅÅ</a:t>
            </a:r>
            <a:endParaRPr lang="en-US"/>
          </a:p>
        </p:txBody>
      </p:sp>
      <p:sp>
        <p:nvSpPr>
          <p:cNvPr id="13" name="Plassholder for tekst 11">
            <a:extLst>
              <a:ext uri="{FF2B5EF4-FFF2-40B4-BE49-F238E27FC236}">
                <a16:creationId xmlns:a16="http://schemas.microsoft.com/office/drawing/2014/main" id="{F3D26780-BC43-4993-8393-2EE68E4D2B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5600" y="5867400"/>
            <a:ext cx="4724400" cy="304800"/>
          </a:xfrm>
        </p:spPr>
        <p:txBody>
          <a:bodyPr wrap="none" lIns="0" tIns="0" rIns="0" bIns="0" anchor="b">
            <a:normAutofit/>
          </a:bodyPr>
          <a:lstStyle>
            <a:lvl1pPr marL="0" indent="0" algn="r">
              <a:buNone/>
              <a:defRPr sz="1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3" name="Rektangel: avrundede hjørner 2">
            <a:extLst>
              <a:ext uri="{FF2B5EF4-FFF2-40B4-BE49-F238E27FC236}">
                <a16:creationId xmlns:a16="http://schemas.microsoft.com/office/drawing/2014/main" id="{EA0E7D3E-4490-464E-B4F5-49D4C105C580}"/>
              </a:ext>
            </a:extLst>
          </p:cNvPr>
          <p:cNvSpPr/>
          <p:nvPr userDrawn="1"/>
        </p:nvSpPr>
        <p:spPr>
          <a:xfrm>
            <a:off x="5334000" y="-228600"/>
            <a:ext cx="1524000" cy="1640459"/>
          </a:xfrm>
          <a:prstGeom prst="roundRect">
            <a:avLst>
              <a:gd name="adj" fmla="val 695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F8DD0279-4388-4B47-8F9F-7E2D1099AF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7741"/>
            <a:ext cx="1524000" cy="9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66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C70601-D215-4B20-A371-90E28D242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66219"/>
            <a:ext cx="10972800" cy="1325563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86877655-C443-4E01-970A-6DB0D9B28B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381000"/>
            <a:ext cx="1753804" cy="62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9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Mø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C70601-D215-4B20-A371-90E28D242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66219"/>
            <a:ext cx="10972800" cy="1325563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0AA8A69-68D3-44CC-9E02-3478B151D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" y="381000"/>
            <a:ext cx="1753804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2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Bil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0B7035C7-B937-4793-A413-962D96EAAE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900" i="1">
                <a:solidFill>
                  <a:schemeClr val="bg1"/>
                </a:solidFill>
              </a:defRPr>
            </a:lvl1pPr>
          </a:lstStyle>
          <a:p>
            <a:r>
              <a:rPr lang="nb-NO"/>
              <a:t>Velg bakgrunnsrammen, velg «Sett inn» &gt; «Bilde». Pass på at teksten er lett lesbar uten å justere tekstfargen.</a:t>
            </a:r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7C70601-D215-4B20-A371-90E28D242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66219"/>
            <a:ext cx="10972800" cy="1325563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2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punktliste -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2BBD82-C70C-48E8-AE19-247CFA1F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11274"/>
            <a:ext cx="10972800" cy="1363663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C9F238B-A7BD-49CD-AAA6-5D64A03EF5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689544"/>
            <a:ext cx="10972800" cy="258286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E3311DD5-8675-452F-A1C1-5903E341C7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200" y="381000"/>
            <a:ext cx="1753804" cy="628739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F8F20C7-F48E-411B-80AA-662A566A7802}"/>
              </a:ext>
            </a:extLst>
          </p:cNvPr>
          <p:cNvSpPr txBox="1"/>
          <p:nvPr userDrawn="1"/>
        </p:nvSpPr>
        <p:spPr>
          <a:xfrm>
            <a:off x="-2286000" y="5688449"/>
            <a:ext cx="2133600" cy="11695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nb-NO" sz="1000" b="1" i="1">
                <a:solidFill>
                  <a:schemeClr val="bg1">
                    <a:lumMod val="50000"/>
                  </a:schemeClr>
                </a:solidFill>
              </a:rPr>
              <a:t>Tips: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Mindre tekst per plansje gjør det lettere for publikum å følge med.</a:t>
            </a:r>
          </a:p>
          <a:p>
            <a:r>
              <a:rPr lang="nb-NO" sz="1000" i="1">
                <a:solidFill>
                  <a:schemeClr val="bg1">
                    <a:lumMod val="50000"/>
                  </a:schemeClr>
                </a:solidFill>
              </a:rPr>
              <a:t>I stedet for å justere eller flytte teksten er det bedre å skrive kortere setninger eller fordele innholdet på flere plansjer.</a:t>
            </a:r>
            <a:endParaRPr lang="en-US" sz="1000" i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04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F0B8BE44-4E22-4F67-8D67-38C25325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5" y="365125"/>
            <a:ext cx="114617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012BDFC-E7A4-45BF-947D-D5D97F762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25" y="1825625"/>
            <a:ext cx="11461750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6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ollno.sharepoint.com/sites/organisasjon/SitePages/STS.aspx?csf=1&amp;web=1&amp;e=eha0w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hyperlink" Target="https://tollno.sharepoint.com/sites/organisasjon/SitePages/ETSD.aspx" TargetMode="External"/><Relationship Id="rId117" Type="http://schemas.openxmlformats.org/officeDocument/2006/relationships/hyperlink" Target="https://tollno.sharepoint.com/sites/organisasjon/SitePages/GOL3.aspx" TargetMode="External"/><Relationship Id="rId21" Type="http://schemas.openxmlformats.org/officeDocument/2006/relationships/hyperlink" Target="https://tollno.sharepoint.com/sites/organisasjon/SitePages/EDT.aspx" TargetMode="External"/><Relationship Id="rId42" Type="http://schemas.openxmlformats.org/officeDocument/2006/relationships/hyperlink" Target="https://tollno.sharepoint.com/sites/organisasjon/SitePages/VOO1.aspx" TargetMode="External"/><Relationship Id="rId47" Type="http://schemas.openxmlformats.org/officeDocument/2006/relationships/hyperlink" Target="https://tollno.sharepoint.com/sites/organisasjon/SitePages/VBFO.aspx?csf=1&amp;web=1&amp;e=TUwqLk" TargetMode="External"/><Relationship Id="rId63" Type="http://schemas.openxmlformats.org/officeDocument/2006/relationships/hyperlink" Target="https://tollno.sharepoint.com/sites/organisasjon/SitePages/G%C3%98S3.aspx" TargetMode="External"/><Relationship Id="rId68" Type="http://schemas.openxmlformats.org/officeDocument/2006/relationships/hyperlink" Target="https://tollno.sharepoint.com/sites/organisasjon/SitePages/G%C3%98K1.aspx" TargetMode="External"/><Relationship Id="rId84" Type="http://schemas.openxmlformats.org/officeDocument/2006/relationships/hyperlink" Target="https://tollno.sharepoint.com/sites/organisasjon/SitePages/GNT1.aspx" TargetMode="External"/><Relationship Id="rId89" Type="http://schemas.openxmlformats.org/officeDocument/2006/relationships/hyperlink" Target="https://tollno.sharepoint.com/sites/organisasjon/SitePages/GGPR.aspx" TargetMode="External"/><Relationship Id="rId112" Type="http://schemas.openxmlformats.org/officeDocument/2006/relationships/hyperlink" Target="https://tollno.sharepoint.com/sites/organisasjon/SitePages/GOL1.aspx?csf=1&amp;web=1&amp;e=RrfdFv" TargetMode="External"/><Relationship Id="rId16" Type="http://schemas.openxmlformats.org/officeDocument/2006/relationships/hyperlink" Target="https://tollno.sharepoint.com/sites/organisasjon/SitePages/GDS.aspx?csf=1&amp;web=1&amp;e=1Jub3I" TargetMode="External"/><Relationship Id="rId107" Type="http://schemas.openxmlformats.org/officeDocument/2006/relationships/hyperlink" Target="https://tollno.sharepoint.com/sites/organisasjon/SitePages/JSS.aspx" TargetMode="External"/><Relationship Id="rId11" Type="http://schemas.openxmlformats.org/officeDocument/2006/relationships/hyperlink" Target="https://tollno.sharepoint.com/sites/organisasjon/SitePages/HDE.aspx?xsdata=MDV8MDJ8fDE3MmI2MzA3YTUzZTRjZWNkZmVjMDhkZWY4M2UwNGFkfDNhN2NhZTcyYjk3YjQ4YTViNjVkMjAwMzVlNTFiZTg0fDB8MHw2MzkyMjExNDIzODMzNTM4MzZ8VW5rbm93bnxWR1ZoYlhOVFpXTjFjbWwwZVZObGNuWnBZMlY4ZXlKRFFTSTZJbFJsWVcxelgwRlVVRk5sY25acFkyVmZVMUJQVEU5R0lpd2lWaUk2SWpBdU1DNHdNREF3SWl3aVVDSTZJbGRwYmpNeUlpd2lRVTRpT2lKUGRHaGxjaUlzSWxkVUlqb3hNWDA9fDF8TDJOb1lYUnpMekU1T21Sa1ltUTNZV00zTFRrNU56WXRORFExWkMwNE9HWTRMV001WkdKbE56YzFNbU00TTE5bU5UbG1Nak0zWkMwd09UY3dMVFF3TWpBdFlUUTVNUzAyWkdaallqRXdORGc0TkRCQWRXNXhMbWRpYkM1emNHRmpaWE12YldWemMyRm5aWE12TVRjNE5qVXhOelF6TmpneE9BPT18YjRjYmFjOWZkMTNmNDY2ZjQ1ZGIwOGRlZjgzZTA0YWR8OGJjMDlmYzE5NjcwNDBhZWFkOTI4M2E0NWYwOGM5NjU%3D&amp;sdata=NHN6cmxjRDJSRGVOTDQ0Qzh1QWdQcUw1R1R3MVBFaHMxcDNrK3VXdHhWcz0%3D&amp;ovuser=3a7cae72-b97b-48a5-b65d-20035e51be84%2CKristoffer.Stromnes.Dimakis%40toll.no&amp;TeamsCID=00da6ce6-2427-458b-a76c-5819d5e59bc1&amp;OR=Teams-HL&amp;CT=1786518515670&amp;clickparams=eyJBcHBOYW1lIjoiVGVhbXMtRGVza3RvcCIsIkFwcFZlcnNpb24iOiI0OS8yNjA4MDIwMDYwNyIsIkhhc0ZlZGVyYXRlZFVzZXIiOmZhbHNlfQ%3D%3D" TargetMode="External"/><Relationship Id="rId32" Type="http://schemas.openxmlformats.org/officeDocument/2006/relationships/hyperlink" Target="https://tollno.sharepoint.com/sites/organisasjon/SitePages/IIPL.aspx?csf=1&amp;web=1&amp;e=tp2Aan" TargetMode="External"/><Relationship Id="rId37" Type="http://schemas.openxmlformats.org/officeDocument/2006/relationships/hyperlink" Target="https://tollno.sharepoint.com/sites/organisasjon/SitePages/IUSE.aspx" TargetMode="External"/><Relationship Id="rId53" Type="http://schemas.openxmlformats.org/officeDocument/2006/relationships/hyperlink" Target="https://tollno.sharepoint.com/sites/organisasjon/SitePages/VOTR.aspx" TargetMode="External"/><Relationship Id="rId58" Type="http://schemas.openxmlformats.org/officeDocument/2006/relationships/hyperlink" Target="https://tollno.sharepoint.com/sites/organisasjon/SitePages/GVSO.aspx" TargetMode="External"/><Relationship Id="rId74" Type="http://schemas.openxmlformats.org/officeDocument/2006/relationships/hyperlink" Target="https://tollno.sharepoint.com/sites/organisasjon/SitePages/GNNE.aspx" TargetMode="External"/><Relationship Id="rId79" Type="http://schemas.openxmlformats.org/officeDocument/2006/relationships/hyperlink" Target="https://tollno.sharepoint.com/sites/organisasjon/SitePages/GMT2.aspx?csf=1&amp;web=1&amp;e=Iy80Zm" TargetMode="External"/><Relationship Id="rId102" Type="http://schemas.openxmlformats.org/officeDocument/2006/relationships/hyperlink" Target="https://tollno.sharepoint.com/sites/organisasjon/SitePages/TS%C3%98.aspx?xsdata=MDV8MDJ8fGYxMDVkMTYyNzUxZTQ5M2JiNDU1MDhkZTRmNmIxYzEwfDNhN2NhZTcyYjk3YjQ4YTViNjVkMjAwMzVlNTFiZTg0fDB8MHw2MzkwMzU1MTg1ODQxNDA4ODV8VW5rbm93bnxWR1ZoYlhOVFpXTjFjbWwwZVZObGNuWnBZMlY4ZXlKRFFTSTZJbFJsWVcxelgwRlVVRk5sY25acFkyVmZVMUJQVEU5R0lpd2lWaUk2SWpBdU1DNHdNREF3SWl3aVVDSTZJbGRwYmpNeUlpd2lRVTRpT2lKUGRHaGxjaUlzSWxkVUlqb3hNWDA9fDF8TDJOb1lYUnpMekU1T2pZeU1qSmpZbU5sTFdReVpUZ3ROREEyTlMxaE1HVmtMVFZrT0RJd09XVm1OR1UxWWw5a01URmlNemxsTVMxaVkySTFMVFExWlRFdE9XRmpNeTA0WmpneU4yWTJZekF3T1RsQWRXNXhMbWRpYkM1emNHRmpaWE12YldWemMyRm5aWE12TVRjMk56azFOVEExTmpNeE1RPT18ODhjMmYxMjUxMTA4NDI3NTBjOTYwOGRlNGY2YjFjMTB8NTQ1MjI0ODZlM2MxNGFkZjg0NTI5MmZlYjEzNzNmMmI%3D&amp;sdata=OHhOeUw2eXhvY2tmeHlyZGxibHZvVmczeVFZeDFDai80eDJpeFFtbW9JZz0%3D&amp;ovuser=3a7cae72-b97b-48a5-b65d-20035e51be84%2CDina.Hermansen%40toll.no&amp;OR=Teams-HL&amp;CT=1767956879138&amp;clickparams=eyJBcHBOYW1lIjoiVGVhbXMtRGVza3RvcCIsIkFwcFZlcnNpb24iOiI0OS8yNTExMzAwMTMxMiIsIkhhc0ZlZGVyYXRlZFVzZXIiOmZhbHNlfQ%3D%3D" TargetMode="External"/><Relationship Id="rId123" Type="http://schemas.openxmlformats.org/officeDocument/2006/relationships/hyperlink" Target="https://tollno.sharepoint.com/sites/organisasjon/SitePages/GOMI.aspx" TargetMode="External"/><Relationship Id="rId5" Type="http://schemas.openxmlformats.org/officeDocument/2006/relationships/hyperlink" Target="https://tollno.sharepoint.com/sites/organisasjon/SitePages/GD.aspx" TargetMode="External"/><Relationship Id="rId90" Type="http://schemas.openxmlformats.org/officeDocument/2006/relationships/hyperlink" Target="https://tollno.sharepoint.com/sites/organisasjon/SitePages/GGIN.aspx" TargetMode="External"/><Relationship Id="rId95" Type="http://schemas.openxmlformats.org/officeDocument/2006/relationships/hyperlink" Target="https://tollno.sharepoint.com/sites/organisasjon/SitePages/TD.aspx" TargetMode="External"/><Relationship Id="rId22" Type="http://schemas.openxmlformats.org/officeDocument/2006/relationships/hyperlink" Target="https://tollno.sharepoint.com/sites/organisasjon/SitePages/EDO.aspx" TargetMode="External"/><Relationship Id="rId27" Type="http://schemas.openxmlformats.org/officeDocument/2006/relationships/hyperlink" Target="https://tollno.sharepoint.com/sites/organisasjon/SitePages/EOSA.aspx" TargetMode="External"/><Relationship Id="rId43" Type="http://schemas.openxmlformats.org/officeDocument/2006/relationships/hyperlink" Target="https://tollno.sharepoint.com/sites/organisasjon/SitePages/VKTA.aspx" TargetMode="External"/><Relationship Id="rId48" Type="http://schemas.openxmlformats.org/officeDocument/2006/relationships/hyperlink" Target="https://tollno.sharepoint.com/sites/organisasjon/SitePages/VBVE.aspx" TargetMode="External"/><Relationship Id="rId64" Type="http://schemas.openxmlformats.org/officeDocument/2006/relationships/hyperlink" Target="https://tollno.sharepoint.com/sites/organisasjon/SitePages/G%C3%98S4.aspx" TargetMode="External"/><Relationship Id="rId69" Type="http://schemas.openxmlformats.org/officeDocument/2006/relationships/hyperlink" Target="https://tollno.sharepoint.com/sites/organisasjon/SitePages/G%C3%98K2.aspx" TargetMode="External"/><Relationship Id="rId113" Type="http://schemas.openxmlformats.org/officeDocument/2006/relationships/hyperlink" Target="https://tollno.sharepoint.com/sites/organisasjon/SitePages/GOG2.aspx?csf=1&amp;web=1&amp;e=Ufw1U7" TargetMode="External"/><Relationship Id="rId118" Type="http://schemas.openxmlformats.org/officeDocument/2006/relationships/hyperlink" Target="https://tollno.sharepoint.com/sites/organisasjon/SitePages/GOO1.aspx?csf=1&amp;web=1&amp;e=mejPxu" TargetMode="External"/><Relationship Id="rId80" Type="http://schemas.openxmlformats.org/officeDocument/2006/relationships/hyperlink" Target="https://tollno.sharepoint.com/sites/organisasjon/SitePages/GMR%C3%98.aspx?csf=1&amp;web=1&amp;e=dd1GMa" TargetMode="External"/><Relationship Id="rId85" Type="http://schemas.openxmlformats.org/officeDocument/2006/relationships/hyperlink" Target="https://tollno.sharepoint.com/sites/organisasjon/SitePages/GDX.aspx" TargetMode="External"/><Relationship Id="rId12" Type="http://schemas.openxmlformats.org/officeDocument/2006/relationships/hyperlink" Target="https://tollno.sharepoint.com/sites/organisasjon/SitePages/VDK.aspx?csf=1&amp;web=1&amp;e=fNEJPS" TargetMode="External"/><Relationship Id="rId17" Type="http://schemas.openxmlformats.org/officeDocument/2006/relationships/hyperlink" Target="https://tollno.sharepoint.com/sites/organisasjon/SitePages/GDF.aspx" TargetMode="External"/><Relationship Id="rId33" Type="http://schemas.openxmlformats.org/officeDocument/2006/relationships/hyperlink" Target="https://tollno.sharepoint.com/sites/organisasjon/SitePages/IISE.aspx?csf=1&amp;web=1&amp;e=g3rhbR" TargetMode="External"/><Relationship Id="rId38" Type="http://schemas.openxmlformats.org/officeDocument/2006/relationships/hyperlink" Target="https://tollno.sharepoint.com/sites/organisasjon/SitePages/VOO3.aspx" TargetMode="External"/><Relationship Id="rId59" Type="http://schemas.openxmlformats.org/officeDocument/2006/relationships/hyperlink" Target="https://tollno.sharepoint.com/sites/organisasjon/SitePages/GVMI.aspx" TargetMode="External"/><Relationship Id="rId103" Type="http://schemas.openxmlformats.org/officeDocument/2006/relationships/hyperlink" Target="https://tollno.sharepoint.com/sites/organisasjon/SitePages/JSI.aspx" TargetMode="External"/><Relationship Id="rId108" Type="http://schemas.openxmlformats.org/officeDocument/2006/relationships/hyperlink" Target="https://tollno.sharepoint.com/sites/organisasjon/SitePages/VRTR.aspx?csf=1&amp;web=1&amp;e=naJVnW" TargetMode="External"/><Relationship Id="rId54" Type="http://schemas.openxmlformats.org/officeDocument/2006/relationships/hyperlink" Target="https://tollno.sharepoint.com/sites/organisasjon/SitePages/GDO.aspx" TargetMode="External"/><Relationship Id="rId70" Type="http://schemas.openxmlformats.org/officeDocument/2006/relationships/hyperlink" Target="https://tollno.sharepoint.com/sites/organisasjon/SitePages/G%C3%98TR.aspx?csf=1&amp;web=1&amp;e=dbblrh" TargetMode="External"/><Relationship Id="rId75" Type="http://schemas.openxmlformats.org/officeDocument/2006/relationships/hyperlink" Target="https://tollno.sharepoint.com/sites/organisasjon/SitePages/GNST.aspx?csf=1&amp;web=1&amp;e=ECHxrY" TargetMode="External"/><Relationship Id="rId91" Type="http://schemas.openxmlformats.org/officeDocument/2006/relationships/hyperlink" Target="https://tollno.sharepoint.com/sites/organisasjon/SitePages/GGFL.aspx?csf=1&amp;web=1&amp;e=b01lwK" TargetMode="External"/><Relationship Id="rId96" Type="http://schemas.openxmlformats.org/officeDocument/2006/relationships/hyperlink" Target="https://tollno.sharepoint.com/sites/organisasjon/SitePages/KS.aspx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ollno.sharepoint.com/sites/organisasjon/SitePages/ID.aspx?csf=1&amp;web=1&amp;e=VMlxCa" TargetMode="External"/><Relationship Id="rId23" Type="http://schemas.openxmlformats.org/officeDocument/2006/relationships/hyperlink" Target="https://tollno.sharepoint.com/sites/organisasjon/SitePages/EISI.aspx" TargetMode="External"/><Relationship Id="rId28" Type="http://schemas.openxmlformats.org/officeDocument/2006/relationships/hyperlink" Target="https://tollno.sharepoint.com/sites/organisasjon/SitePages/EOSS.aspx" TargetMode="External"/><Relationship Id="rId49" Type="http://schemas.openxmlformats.org/officeDocument/2006/relationships/hyperlink" Target="https://tollno.sharepoint.com/sites/organisasjon/SitePages/VROM.aspx" TargetMode="External"/><Relationship Id="rId114" Type="http://schemas.openxmlformats.org/officeDocument/2006/relationships/hyperlink" Target="https://tollno.sharepoint.com/sites/organisasjon/SitePages/GOL2.aspx" TargetMode="External"/><Relationship Id="rId119" Type="http://schemas.openxmlformats.org/officeDocument/2006/relationships/hyperlink" Target="https://tollno.sharepoint.com/sites/organisasjon/SitePages/GOO2.aspx?csf=1&amp;web=1&amp;e=2Xeild" TargetMode="External"/><Relationship Id="rId44" Type="http://schemas.openxmlformats.org/officeDocument/2006/relationships/hyperlink" Target="https://tollno.sharepoint.com/sites/organisasjon/SitePages/VKLA.aspx?csf=1&amp;web=1&amp;e=YhZJWd" TargetMode="External"/><Relationship Id="rId60" Type="http://schemas.openxmlformats.org/officeDocument/2006/relationships/hyperlink" Target="https://tollno.sharepoint.com/sites/organisasjon/SitePages/GV%C3%85L.aspx" TargetMode="External"/><Relationship Id="rId65" Type="http://schemas.openxmlformats.org/officeDocument/2006/relationships/hyperlink" Target="https://tollno.sharepoint.com/sites/organisasjon/SitePages/G%C3%98%C3%981.aspx?csf=1&amp;web=1&amp;e=izv3kC" TargetMode="External"/><Relationship Id="rId81" Type="http://schemas.openxmlformats.org/officeDocument/2006/relationships/hyperlink" Target="https://tollno.sharepoint.com/sites/organisasjon/SitePages/GMHS.aspx" TargetMode="External"/><Relationship Id="rId86" Type="http://schemas.openxmlformats.org/officeDocument/2006/relationships/hyperlink" Target="https://tollno.sharepoint.com/sites/organisasjon/SitePages/GDG.aspx?csf=1&amp;web=1&amp;e=NMT1rg" TargetMode="External"/><Relationship Id="rId4" Type="http://schemas.openxmlformats.org/officeDocument/2006/relationships/hyperlink" Target="https://tollno.sharepoint.com/sites/organisasjon/SitePages/ED.aspx" TargetMode="External"/><Relationship Id="rId9" Type="http://schemas.openxmlformats.org/officeDocument/2006/relationships/hyperlink" Target="https://tollno.sharepoint.com/sites/organisasjon/SitePages/HDH(1).aspx?csf=1&amp;web=1&amp;e=MfPw07" TargetMode="External"/><Relationship Id="rId13" Type="http://schemas.openxmlformats.org/officeDocument/2006/relationships/hyperlink" Target="https://tollno.sharepoint.com/sites/organisasjon/SitePages/VDO.aspx" TargetMode="External"/><Relationship Id="rId18" Type="http://schemas.openxmlformats.org/officeDocument/2006/relationships/hyperlink" Target="https://tollno.sharepoint.com/sites/organisasjon/SitePages/VDS.aspx?csf=1&amp;web=1&amp;e=tXEnht" TargetMode="External"/><Relationship Id="rId39" Type="http://schemas.openxmlformats.org/officeDocument/2006/relationships/hyperlink" Target="https://tollno.sharepoint.com/sites/organisasjon/SitePages/VODR.aspx" TargetMode="External"/><Relationship Id="rId109" Type="http://schemas.openxmlformats.org/officeDocument/2006/relationships/hyperlink" Target="https://tollno.sharepoint.com/sites/organisasjon/SitePages/TSI.aspx?xsdata=MDV8MDJ8fDU1NTIwNzExZmE5YzQwZDVjZWUzMDhkZTQ5ZjRlZmE0fDNhN2NhZTcyYjk3YjQ4YTViNjVkMjAwMzVlNTFiZTg0fDB8MHw2MzkwMjk1MTM0NzQ1OTI0ODN8VW5rbm93bnxWR1ZoYlhOVFpXTjFjbWwwZVZObGNuWnBZMlY4ZXlKRFFTSTZJbFJsWVcxelgwRlVVRk5sY25acFkyVmZVMUJQVEU5R0lpd2lWaUk2SWpBdU1DNHdNREF3SWl3aVVDSTZJbGRwYmpNeUlpd2lRVTRpT2lKUGRHaGxjaUlzSWxkVUlqb3hNWDA9fDF8TDJOb1lYUnpMekU1T2pZeU1qSmpZbU5sTFdReVpUZ3ROREEyTlMxaE1HVmtMVFZrT0RJd09XVm1OR1UxWWw5a01URmlNemxsTVMxaVkySTFMVFExWlRFdE9XRmpNeTA0WmpneU4yWTJZekF3T1RsQWRXNXhMbWRpYkM1emNHRmpaWE12YldWemMyRm5aWE12TVRjMk56TTFORFUwTlRnMk5BPT18MzhkYjUyMjBjNmRmNGZjNmNlZTMwOGRlNDlmNGVmYTR8MGNmNGY5YzBiYjkxNDYxOThlMmRkMDE0MjYyM2E1MmE%3D&amp;sdata=K2NDZnkwUS9zNWowWjdPU0l5N0gzSXJ5T3NkVEJhMjI3bzRnYXRHV3RxRT0%3D&amp;ovuser=3a7cae72-b97b-48a5-b65d-20035e51be84%2CDina.Hermansen%40toll.no&amp;OR=Teams-HL&amp;CT=1767956672646&amp;clickparams=eyJBcHBOYW1lIjoiVGVhbXMtRGVza3RvcCIsIkFwcFZlcnNpb24iOiI0OS8yNTExMzAwMTMxMiIsIkhhc0ZlZGVyYXRlZFVzZXIiOmZhbHNlfQ%3D%3D" TargetMode="External"/><Relationship Id="rId34" Type="http://schemas.openxmlformats.org/officeDocument/2006/relationships/hyperlink" Target="https://tollno.sharepoint.com/sites/organisasjon/SitePages/IIDR.aspx?csf=1&amp;web=1&amp;e=bJXcM5" TargetMode="External"/><Relationship Id="rId50" Type="http://schemas.openxmlformats.org/officeDocument/2006/relationships/hyperlink" Target="https://tollno.sharepoint.com/sites/organisasjon/SitePages/VRPR.aspx" TargetMode="External"/><Relationship Id="rId55" Type="http://schemas.openxmlformats.org/officeDocument/2006/relationships/hyperlink" Target="https://tollno.sharepoint.com/sites/organisasjon/SitePages/GDV.aspx" TargetMode="External"/><Relationship Id="rId76" Type="http://schemas.openxmlformats.org/officeDocument/2006/relationships/hyperlink" Target="https://tollno.sharepoint.com/sites/organisasjon/SitePages/GNVF.aspx" TargetMode="External"/><Relationship Id="rId97" Type="http://schemas.openxmlformats.org/officeDocument/2006/relationships/hyperlink" Target="https://tollno.sharepoint.com/sites/organisasjon/SitePages/TS.aspx?xsdata=MDV8MDJ8fGU0ZGI5OGE0NWE0NzRlNTkyOTcwMDhkZTUzNjMwZTE2fDNhN2NhZTcyYjk3YjQ4YTViNjVkMjAwMzVlNTFiZTg0fDB8MHw2MzkwMzk4ODIwMzYzOTAyNTZ8VW5rbm93bnxWR1ZoYlhOVFpXTjFjbWwwZVZObGNuWnBZMlY4ZXlKRFFTSTZJbFJsWVcxelgwRlVVRk5sY25acFkyVmZVMUJQVEU5R0lpd2lWaUk2SWpBdU1DNHdNREF3SWl3aVVDSTZJbGRwYmpNeUlpd2lRVTRpT2lKUGRHaGxjaUlzSWxkVUlqb3hNWDA9fDF8TDJOb1lYUnpMekU1T2prNVpEQXlZamhtTFdZM056WXROREZpWWkwNFltRXdMVEU1TVRCa1pUSmxOR0ZpT1Y5a01URmlNemxsTVMxaVkySTFMVFExWlRFdE9XRmpNeTA0WmpneU4yWTJZekF3T1RsQWRXNXhMbWRpYkM1emNHRmpaWE12YldWemMyRm5aWE12TVRjMk9ETTVNVFF3TURZM05RPT18YjZhYTc0N2QzNzI4NDdmNDI5NzAwOGRlNTM2MzBlMTZ8YzlmNzAzZjQyNWUyNGU1ZWEwNThkYzkwZDc1MDU4OTU%3D&amp;sdata=VnhONUhKbmE4Q2RkTklJaEl0bktnNTZuNUlaNHJPMFBQVTM3U2E2ckhPbz0%3D&amp;ovuser=3a7cae72-b97b-48a5-b65d-20035e51be84%2CDina.Hermansen%40toll.no" TargetMode="External"/><Relationship Id="rId104" Type="http://schemas.openxmlformats.org/officeDocument/2006/relationships/hyperlink" Target="https://tollno.sharepoint.com/sites/organisasjon/SitePages/OSS.aspx" TargetMode="External"/><Relationship Id="rId120" Type="http://schemas.openxmlformats.org/officeDocument/2006/relationships/hyperlink" Target="https://tollno.sharepoint.com/sites/organisasjon/SitePages/GOK2.aspx" TargetMode="External"/><Relationship Id="rId7" Type="http://schemas.openxmlformats.org/officeDocument/2006/relationships/hyperlink" Target="https://tollno.sharepoint.com/sites/organisasjon/SitePages/VD.aspx" TargetMode="External"/><Relationship Id="rId71" Type="http://schemas.openxmlformats.org/officeDocument/2006/relationships/hyperlink" Target="https://tollno.sharepoint.com/sites/organisasjon/SitePages/G%C3%98S2.aspx" TargetMode="External"/><Relationship Id="rId92" Type="http://schemas.openxmlformats.org/officeDocument/2006/relationships/hyperlink" Target="https://tollno.sharepoint.com/sites/organisasjon/SitePages/GGD2.aspx?csf=1&amp;web=1&amp;e=UOP4Nq" TargetMode="External"/><Relationship Id="rId2" Type="http://schemas.openxmlformats.org/officeDocument/2006/relationships/notesSlide" Target="../notesSlides/notesSlide3.xml"/><Relationship Id="rId29" Type="http://schemas.openxmlformats.org/officeDocument/2006/relationships/hyperlink" Target="https://tollno.sharepoint.com/sites/organisasjon/SitePages/IDD.aspx?csf=1&amp;web=1&amp;e=pqjVDi" TargetMode="External"/><Relationship Id="rId24" Type="http://schemas.openxmlformats.org/officeDocument/2006/relationships/hyperlink" Target="https://tollno.sharepoint.com/sites/organisasjon/SitePages/EISK.aspx" TargetMode="External"/><Relationship Id="rId40" Type="http://schemas.openxmlformats.org/officeDocument/2006/relationships/hyperlink" Target="https://tollno.sharepoint.com/sites/organisasjon/SitePages/VOBE.aspx" TargetMode="External"/><Relationship Id="rId45" Type="http://schemas.openxmlformats.org/officeDocument/2006/relationships/hyperlink" Target="https://tollno.sharepoint.com/sites/organisasjon/SitePages/VRSA.aspx" TargetMode="External"/><Relationship Id="rId66" Type="http://schemas.openxmlformats.org/officeDocument/2006/relationships/hyperlink" Target="https://tollno.sharepoint.com/sites/organisasjon/SitePages/G%C3%98%C3%982.aspx" TargetMode="External"/><Relationship Id="rId87" Type="http://schemas.openxmlformats.org/officeDocument/2006/relationships/hyperlink" Target="https://tollno.sharepoint.com/sites/organisasjon/SitePages/GXJU.aspx?csf=1&amp;web=1&amp;e=GPvYEi" TargetMode="External"/><Relationship Id="rId110" Type="http://schemas.openxmlformats.org/officeDocument/2006/relationships/hyperlink" Target="https://tollno.sharepoint.com/sites/organisasjon/SitePages/JSR.aspx?csf=1&amp;web=1&amp;e=Vudwgr" TargetMode="External"/><Relationship Id="rId115" Type="http://schemas.openxmlformats.org/officeDocument/2006/relationships/hyperlink" Target="https://tollno.sharepoint.com/sites/organisasjon/SitePages/GOTO.aspx" TargetMode="External"/><Relationship Id="rId61" Type="http://schemas.openxmlformats.org/officeDocument/2006/relationships/hyperlink" Target="https://tollno.sharepoint.com/sites/organisasjon/SitePages/GD%C3%98.aspx?csf=1&amp;web=1&amp;e=sdd4K4" TargetMode="External"/><Relationship Id="rId82" Type="http://schemas.openxmlformats.org/officeDocument/2006/relationships/hyperlink" Target="https://tollno.sharepoint.com/sites/organisasjon/SitePages/GMBJ.aspx?csf=1&amp;web=1&amp;e=0vhApz" TargetMode="External"/><Relationship Id="rId19" Type="http://schemas.openxmlformats.org/officeDocument/2006/relationships/hyperlink" Target="https://tollno.sharepoint.com/sites/organisasjon/SitePages/IDS.aspx?csf=1&amp;web=1&amp;e=E3yjVO" TargetMode="External"/><Relationship Id="rId14" Type="http://schemas.openxmlformats.org/officeDocument/2006/relationships/hyperlink" Target="https://tollno.sharepoint.com/sites/organisasjon/SitePages/VDR.aspx" TargetMode="External"/><Relationship Id="rId30" Type="http://schemas.openxmlformats.org/officeDocument/2006/relationships/hyperlink" Target="https://tollno.sharepoint.com/sites/organisasjon/SitePages/IDI.aspx" TargetMode="External"/><Relationship Id="rId35" Type="http://schemas.openxmlformats.org/officeDocument/2006/relationships/hyperlink" Target="https://tollno.sharepoint.com/sites/organisasjon/SitePages/IUSU.aspx" TargetMode="External"/><Relationship Id="rId56" Type="http://schemas.openxmlformats.org/officeDocument/2006/relationships/hyperlink" Target="https://tollno.sharepoint.com/sites/organisasjon/SitePages/GVFL.aspx" TargetMode="External"/><Relationship Id="rId77" Type="http://schemas.openxmlformats.org/officeDocument/2006/relationships/hyperlink" Target="https://tollno.sharepoint.com/sites/organisasjon/SitePages/GNT2.aspx?csf=1&amp;web=1&amp;e=jHK2fz" TargetMode="External"/><Relationship Id="rId100" Type="http://schemas.openxmlformats.org/officeDocument/2006/relationships/hyperlink" Target="https://tollno.sharepoint.com/sites/organisasjon/SitePages/TSS.aspx?csf=1&amp;web=1&amp;e=K5Rvxc&amp;xsdata=MDV8MDJ8fGRmYzFmMjY1OTEyOTRkZjdmZTRkMDhkZTRmNmMwOGUyfDNhN2NhZTcyYjk3YjQ4YTViNjVkMjAwMzVlNTFiZTg0fDB8MHw2MzkwMzU1MjI1NTczNDUzNTd8VW5rbm93bnxWR1ZoYlhOVFpXTjFjbWwwZVZObGNuWnBZMlY4ZXlKRFFTSTZJbFJsWVcxelgwRlVVRk5sY25acFkyVmZVMUJQVEU5R0lpd2lWaUk2SWpBdU1DNHdNREF3SWl3aVVDSTZJbGRwYmpNeUlpd2lRVTRpT2lKUGRHaGxjaUlzSWxkVUlqb3hNWDA9fDF8TDJOb1lYUnpMekU1T2prNVpEQXlZamhtTFdZM056WXROREZpWWkwNFltRXdMVEU1TVRCa1pUSmxOR0ZpT1Y5a01URmlNemxsTVMxaVkySTFMVFExWlRFdE9XRmpNeTA0WmpneU4yWTJZekF3T1RsQWRXNXhMbWRpYkM1emNHRmpaWE12YldWemMyRm5aWE12TVRjMk56azFOVFExTXpVM01BPT18NWY1NmQyMDQzMDNmNDc3ZGE2MTMwOGRlNGY2YzA4ZTJ8ODdmMGEwMWI4ZDAyNGEzZmE0NDhlNDQ2MGM0ZmE1OWY%3D&amp;sdata=eGwvVDhTQk1oMjBLd2lmRXNBL3M3b1J1azZzaFgwbzcvSUVBaFdEL09Kdz0%3D&amp;ovuser=3a7cae72-b97b-48a5-b65d-20035e51be84%2CDina.Hermansen%40toll.no&amp;OR=Teams-HL&amp;CT=1767956966210&amp;clickparams=eyJBcHBOYW1lIjoiVGVhbXMtRGVza3RvcCIsIkFwcFZlcnNpb24iOiI0OS8yNTExMzAwMTMxMiIsIkhhc0ZlZGVyYXRlZFVzZXIiOmZhbHNlfQ%3D%3D" TargetMode="External"/><Relationship Id="rId105" Type="http://schemas.openxmlformats.org/officeDocument/2006/relationships/hyperlink" Target="https://tollno.sharepoint.com/sites/organisasjon/SitePages/HFST.aspx" TargetMode="External"/><Relationship Id="rId8" Type="http://schemas.openxmlformats.org/officeDocument/2006/relationships/hyperlink" Target="https://tollno.sharepoint.com/sites/organisasjon/SitePages/HDO.aspx" TargetMode="External"/><Relationship Id="rId51" Type="http://schemas.openxmlformats.org/officeDocument/2006/relationships/hyperlink" Target="https://tollno.sharepoint.com/sites/organisasjon/SitePages/VRTI.aspx" TargetMode="External"/><Relationship Id="rId72" Type="http://schemas.openxmlformats.org/officeDocument/2006/relationships/hyperlink" Target="https://tollno.sharepoint.com/sites/organisasjon/SitePages/GDM.aspx?csf=1&amp;web=1&amp;e=sDa1rd" TargetMode="External"/><Relationship Id="rId93" Type="http://schemas.openxmlformats.org/officeDocument/2006/relationships/hyperlink" Target="https://tollno.sharepoint.com/sites/organisasjon/SitePages/GGD1.aspx?csf=1&amp;web=1&amp;e=WpCAiP" TargetMode="External"/><Relationship Id="rId98" Type="http://schemas.openxmlformats.org/officeDocument/2006/relationships/hyperlink" Target="https://tollno.sharepoint.com/sites/organisasjon/SitePages/JS.aspx" TargetMode="External"/><Relationship Id="rId121" Type="http://schemas.openxmlformats.org/officeDocument/2006/relationships/hyperlink" Target="https://tollno.sharepoint.com/sites/organisasjon/SitePages/GOK1.aspx" TargetMode="External"/><Relationship Id="rId3" Type="http://schemas.openxmlformats.org/officeDocument/2006/relationships/hyperlink" Target="https://tollno.sharepoint.com/sites/organisasjon/SitePages/HD.aspx" TargetMode="External"/><Relationship Id="rId25" Type="http://schemas.openxmlformats.org/officeDocument/2006/relationships/hyperlink" Target="https://tollno.sharepoint.com/sites/organisasjon/SitePages/ETST.aspx" TargetMode="External"/><Relationship Id="rId46" Type="http://schemas.openxmlformats.org/officeDocument/2006/relationships/hyperlink" Target="https://tollno.sharepoint.com/sites/organisasjon/SitePages/VRJU.aspx" TargetMode="External"/><Relationship Id="rId67" Type="http://schemas.openxmlformats.org/officeDocument/2006/relationships/hyperlink" Target="https://tollno.sharepoint.com/sites/organisasjon/SitePages/G%C3%98%C3%983.aspx" TargetMode="External"/><Relationship Id="rId116" Type="http://schemas.openxmlformats.org/officeDocument/2006/relationships/hyperlink" Target="https://tollno.sharepoint.com/sites/organisasjon/SitePages/GOS1.aspx?csf=1&amp;web=1&amp;e=IdJxLs" TargetMode="External"/><Relationship Id="rId20" Type="http://schemas.openxmlformats.org/officeDocument/2006/relationships/hyperlink" Target="https://tollno.sharepoint.com/sites/organisasjon/SitePages/EDI.aspx" TargetMode="External"/><Relationship Id="rId41" Type="http://schemas.openxmlformats.org/officeDocument/2006/relationships/hyperlink" Target="https://tollno.sharepoint.com/sites/organisasjon/SitePages/VOO2.aspx" TargetMode="External"/><Relationship Id="rId62" Type="http://schemas.openxmlformats.org/officeDocument/2006/relationships/hyperlink" Target="https://tollno.sharepoint.com/sites/organisasjon/SitePages/GDY.aspx" TargetMode="External"/><Relationship Id="rId83" Type="http://schemas.openxmlformats.org/officeDocument/2006/relationships/hyperlink" Target="https://tollno.sharepoint.com/sites/organisasjon/SitePages/GNPO.aspx" TargetMode="External"/><Relationship Id="rId88" Type="http://schemas.openxmlformats.org/officeDocument/2006/relationships/hyperlink" Target="https://tollno.sharepoint.com/sites/organisasjon/SitePages/GXOP.aspx" TargetMode="External"/><Relationship Id="rId111" Type="http://schemas.openxmlformats.org/officeDocument/2006/relationships/hyperlink" Target="https://tollno.sharepoint.com/sites/organisasjon/SitePages/JSU.aspx" TargetMode="External"/><Relationship Id="rId15" Type="http://schemas.openxmlformats.org/officeDocument/2006/relationships/hyperlink" Target="https://tollno.sharepoint.com/sites/organisasjon/SitePages/EDS.aspx" TargetMode="External"/><Relationship Id="rId36" Type="http://schemas.openxmlformats.org/officeDocument/2006/relationships/hyperlink" Target="https://tollno.sharepoint.com/sites/organisasjon/SitePages/IUSV.aspx" TargetMode="External"/><Relationship Id="rId57" Type="http://schemas.openxmlformats.org/officeDocument/2006/relationships/hyperlink" Target="https://tollno.sharepoint.com/sites/organisasjon/SitePages/GVHA.aspx" TargetMode="External"/><Relationship Id="rId106" Type="http://schemas.openxmlformats.org/officeDocument/2006/relationships/hyperlink" Target="https://tollno.sharepoint.com/sites/organisasjon/SitePages/HELT.aspx?xsdata=MDV8MDJ8fDE3MmI2MzA3YTUzZTRjZWNkZmVjMDhkZWY4M2UwNGFkfDNhN2NhZTcyYjk3YjQ4YTViNjVkMjAwMzVlNTFiZTg0fDB8MHw2MzkyMjExNDIzODMzODU4NDN8VW5rbm93bnxWR1ZoYlhOVFpXTjFjbWwwZVZObGNuWnBZMlY4ZXlKRFFTSTZJbFJsWVcxelgwRlVVRk5sY25acFkyVmZVMUJQVEU5R0lpd2lWaUk2SWpBdU1DNHdNREF3SWl3aVVDSTZJbGRwYmpNeUlpd2lRVTRpT2lKUGRHaGxjaUlzSWxkVUlqb3hNWDA9fDF8TDJOb1lYUnpMekU1T21Sa1ltUTNZV00zTFRrNU56WXRORFExWkMwNE9HWTRMV001WkdKbE56YzFNbU00TTE5bU5UbG1Nak0zWkMwd09UY3dMVFF3TWpBdFlUUTVNUzAyWkdaallqRXdORGc0TkRCQWRXNXhMbWRpYkM1emNHRmpaWE12YldWemMyRm5aWE12TVRjNE5qVXhOelF6TmpneE9BPT18YjRjYmFjOWZkMTNmNDY2ZjQ1ZGIwOGRlZjgzZTA0YWR8OGJjMDlmYzE5NjcwNDBhZWFkOTI4M2E0NWYwOGM5NjU%3D&amp;sdata=UkhIeW9xbzY1eG83NDVsWUcycVhoUHl2UDVDeWtDbjAySk5sbEFJQ0tHZz0%3D&amp;ovuser=3a7cae72-b97b-48a5-b65d-20035e51be84%2CKristoffer.Stromnes.Dimakis%40toll.no&amp;TeamsCID=2754012a-911d-4743-b2c3-d06c736325bc&amp;OR=Teams-HL&amp;CT=1786518529930&amp;clickparams=eyJBcHBOYW1lIjoiVGVhbXMtRGVza3RvcCIsIkFwcFZlcnNpb24iOiI0OS8yNjA4MDIwMDYwNyIsIkhhc0ZlZGVyYXRlZFVzZXIiOmZhbHNlfQ%3D%3D" TargetMode="External"/><Relationship Id="rId10" Type="http://schemas.openxmlformats.org/officeDocument/2006/relationships/hyperlink" Target="https://tollno.sharepoint.com/sites/organisasjon/SitePages/HDF.aspx" TargetMode="External"/><Relationship Id="rId31" Type="http://schemas.openxmlformats.org/officeDocument/2006/relationships/hyperlink" Target="https://tollno.sharepoint.com/sites/organisasjon/SitePages/IDU.aspx" TargetMode="External"/><Relationship Id="rId52" Type="http://schemas.openxmlformats.org/officeDocument/2006/relationships/hyperlink" Target="https://tollno.sharepoint.com/sites/organisasjon/SitePages/VOKO.aspx" TargetMode="External"/><Relationship Id="rId73" Type="http://schemas.openxmlformats.org/officeDocument/2006/relationships/hyperlink" Target="https://tollno.sharepoint.com/sites/organisasjon/SitePages/GDN.aspx" TargetMode="External"/><Relationship Id="rId78" Type="http://schemas.openxmlformats.org/officeDocument/2006/relationships/hyperlink" Target="https://tollno.sharepoint.com/sites/organisasjon/SitePages/GMT1.aspx?csf=1&amp;web=1&amp;e=UQkSoT" TargetMode="External"/><Relationship Id="rId94" Type="http://schemas.openxmlformats.org/officeDocument/2006/relationships/hyperlink" Target="https://tollno.sharepoint.com/sites/organisasjon/SitePages/GGPO.aspx" TargetMode="External"/><Relationship Id="rId99" Type="http://schemas.openxmlformats.org/officeDocument/2006/relationships/hyperlink" Target="https://tollno.sharepoint.com/sites/organisasjon/SitePages/OS.aspx?csf=1&amp;web=1&amp;e=KDEh0F" TargetMode="External"/><Relationship Id="rId101" Type="http://schemas.openxmlformats.org/officeDocument/2006/relationships/hyperlink" Target="https://tollno.sharepoint.com/sites/organisasjon/SitePages/TSP.aspx" TargetMode="External"/><Relationship Id="rId122" Type="http://schemas.openxmlformats.org/officeDocument/2006/relationships/hyperlink" Target="https://tollno.sharepoint.com/sites/organisasjon/SitePages/GOGO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89471352-2D19-400E-A172-1B786BE0B391}"/>
              </a:ext>
            </a:extLst>
          </p:cNvPr>
          <p:cNvSpPr/>
          <p:nvPr/>
        </p:nvSpPr>
        <p:spPr>
          <a:xfrm>
            <a:off x="1419405" y="3937950"/>
            <a:ext cx="1731010" cy="508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/>
              <a:t>HR – og organisasjonsdivisjonen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D41556A3-27D0-4FFD-BA72-5E2679ECFCC6}"/>
              </a:ext>
            </a:extLst>
          </p:cNvPr>
          <p:cNvSpPr/>
          <p:nvPr/>
        </p:nvSpPr>
        <p:spPr>
          <a:xfrm>
            <a:off x="3320537" y="3937950"/>
            <a:ext cx="1731010" cy="508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Etterretningsdivisjonen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D9C71FA-4072-4293-8B4C-82B7C1C8F618}"/>
              </a:ext>
            </a:extLst>
          </p:cNvPr>
          <p:cNvSpPr/>
          <p:nvPr/>
        </p:nvSpPr>
        <p:spPr>
          <a:xfrm>
            <a:off x="7122801" y="3937950"/>
            <a:ext cx="1731010" cy="508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kern="0">
                <a:solidFill>
                  <a:prstClr val="white"/>
                </a:solidFill>
                <a:latin typeface="Arial"/>
              </a:rPr>
              <a:t>Grensedivisjonen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911DC43-903F-446F-A364-75C0395B3F0F}"/>
              </a:ext>
            </a:extLst>
          </p:cNvPr>
          <p:cNvSpPr/>
          <p:nvPr/>
        </p:nvSpPr>
        <p:spPr>
          <a:xfrm>
            <a:off x="5221669" y="3937950"/>
            <a:ext cx="1731010" cy="508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IT-divisjonen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996413F-3312-4548-9E18-09638D5D66F8}"/>
              </a:ext>
            </a:extLst>
          </p:cNvPr>
          <p:cNvSpPr/>
          <p:nvPr/>
        </p:nvSpPr>
        <p:spPr>
          <a:xfrm>
            <a:off x="9031953" y="3945902"/>
            <a:ext cx="1731010" cy="508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kern="0">
                <a:solidFill>
                  <a:prstClr val="white"/>
                </a:solidFill>
                <a:latin typeface="Arial"/>
              </a:rPr>
              <a:t>Vareførselsdivisjonen</a:t>
            </a:r>
          </a:p>
        </p:txBody>
      </p:sp>
      <p:cxnSp>
        <p:nvCxnSpPr>
          <p:cNvPr id="53" name="Kobling: vinkel 52">
            <a:extLst>
              <a:ext uri="{FF2B5EF4-FFF2-40B4-BE49-F238E27FC236}">
                <a16:creationId xmlns:a16="http://schemas.microsoft.com/office/drawing/2014/main" id="{400305FC-C532-46E7-83F7-5CFED43C86CC}"/>
              </a:ext>
            </a:extLst>
          </p:cNvPr>
          <p:cNvCxnSpPr>
            <a:cxnSpLocks/>
            <a:stCxn id="10" idx="0"/>
            <a:endCxn id="15" idx="0"/>
          </p:cNvCxnSpPr>
          <p:nvPr/>
        </p:nvCxnSpPr>
        <p:spPr>
          <a:xfrm rot="16200000" flipH="1">
            <a:off x="6087208" y="135652"/>
            <a:ext cx="7952" cy="7612548"/>
          </a:xfrm>
          <a:prstGeom prst="bentConnector3">
            <a:avLst>
              <a:gd name="adj1" fmla="val -2874748"/>
            </a:avLst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tt linje 54">
            <a:extLst>
              <a:ext uri="{FF2B5EF4-FFF2-40B4-BE49-F238E27FC236}">
                <a16:creationId xmlns:a16="http://schemas.microsoft.com/office/drawing/2014/main" id="{031CC6CA-C6E7-4A9E-B9BA-A029E28C68D3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085958" y="2525640"/>
            <a:ext cx="13516" cy="142088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tt linje 89">
            <a:extLst>
              <a:ext uri="{FF2B5EF4-FFF2-40B4-BE49-F238E27FC236}">
                <a16:creationId xmlns:a16="http://schemas.microsoft.com/office/drawing/2014/main" id="{158B0D95-C494-3D58-5FCD-B67C870FC5F5}"/>
              </a:ext>
            </a:extLst>
          </p:cNvPr>
          <p:cNvCxnSpPr>
            <a:cxnSpLocks/>
          </p:cNvCxnSpPr>
          <p:nvPr/>
        </p:nvCxnSpPr>
        <p:spPr>
          <a:xfrm flipH="1">
            <a:off x="7942717" y="3740779"/>
            <a:ext cx="6513" cy="17777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ktangel 6">
            <a:extLst>
              <a:ext uri="{FF2B5EF4-FFF2-40B4-BE49-F238E27FC236}">
                <a16:creationId xmlns:a16="http://schemas.microsoft.com/office/drawing/2014/main" id="{E8F3CB2D-63CE-47AE-9139-C3987BA60C2D}"/>
              </a:ext>
            </a:extLst>
          </p:cNvPr>
          <p:cNvSpPr/>
          <p:nvPr/>
        </p:nvSpPr>
        <p:spPr>
          <a:xfrm>
            <a:off x="5010850" y="2018040"/>
            <a:ext cx="2150215" cy="5076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0" lang="nb-NO" sz="105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Tolldirektør</a:t>
            </a:r>
            <a:endParaRPr lang="nb-NO" sz="1050" b="1">
              <a:solidFill>
                <a:prstClr val="white"/>
              </a:solidFill>
              <a:cs typeface="Arial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9145AB6-F4A6-4F7D-999D-6C94207A9502}"/>
              </a:ext>
            </a:extLst>
          </p:cNvPr>
          <p:cNvSpPr/>
          <p:nvPr/>
        </p:nvSpPr>
        <p:spPr>
          <a:xfrm>
            <a:off x="4065683" y="3150712"/>
            <a:ext cx="1728000" cy="324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900" kern="0">
                <a:solidFill>
                  <a:prstClr val="white"/>
                </a:solidFill>
                <a:latin typeface="Arial"/>
              </a:rPr>
              <a:t>Kommunikasjonsstab</a:t>
            </a:r>
            <a:endParaRPr kumimoji="0" lang="nb-NO" sz="9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7C4A46C-A7C3-4AB4-97F8-2EE7C9619EBC}"/>
              </a:ext>
            </a:extLst>
          </p:cNvPr>
          <p:cNvSpPr/>
          <p:nvPr/>
        </p:nvSpPr>
        <p:spPr>
          <a:xfrm>
            <a:off x="4065683" y="2724096"/>
            <a:ext cx="1728000" cy="324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nb-NO" sz="900" kern="0">
                <a:solidFill>
                  <a:prstClr val="white"/>
                </a:solidFill>
                <a:latin typeface="Arial"/>
              </a:rPr>
              <a:t>Tolletatens styringsstab</a:t>
            </a:r>
            <a:endParaRPr kumimoji="0" lang="nb-NO" sz="9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7" name="Rett linje 56">
            <a:extLst>
              <a:ext uri="{FF2B5EF4-FFF2-40B4-BE49-F238E27FC236}">
                <a16:creationId xmlns:a16="http://schemas.microsoft.com/office/drawing/2014/main" id="{C9C67974-856C-4E6B-BFAC-90D582FD5CC5}"/>
              </a:ext>
            </a:extLst>
          </p:cNvPr>
          <p:cNvCxnSpPr>
            <a:cxnSpLocks/>
          </p:cNvCxnSpPr>
          <p:nvPr/>
        </p:nvCxnSpPr>
        <p:spPr>
          <a:xfrm>
            <a:off x="5801800" y="3312712"/>
            <a:ext cx="29534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ktangel 64">
            <a:extLst>
              <a:ext uri="{FF2B5EF4-FFF2-40B4-BE49-F238E27FC236}">
                <a16:creationId xmlns:a16="http://schemas.microsoft.com/office/drawing/2014/main" id="{BD255630-8004-41FC-AD2C-44FA731B4EDF}"/>
              </a:ext>
            </a:extLst>
          </p:cNvPr>
          <p:cNvSpPr/>
          <p:nvPr/>
        </p:nvSpPr>
        <p:spPr>
          <a:xfrm>
            <a:off x="6378233" y="3150712"/>
            <a:ext cx="1728000" cy="324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/>
              <a:t>Juridisk og internasjonal stab</a:t>
            </a:r>
          </a:p>
        </p:txBody>
      </p:sp>
      <p:cxnSp>
        <p:nvCxnSpPr>
          <p:cNvPr id="76" name="Rett linje 75">
            <a:extLst>
              <a:ext uri="{FF2B5EF4-FFF2-40B4-BE49-F238E27FC236}">
                <a16:creationId xmlns:a16="http://schemas.microsoft.com/office/drawing/2014/main" id="{ECAB49FB-487D-A111-4184-FA23CC75150C}"/>
              </a:ext>
            </a:extLst>
          </p:cNvPr>
          <p:cNvCxnSpPr>
            <a:cxnSpLocks/>
          </p:cNvCxnSpPr>
          <p:nvPr/>
        </p:nvCxnSpPr>
        <p:spPr>
          <a:xfrm>
            <a:off x="5790618" y="2886096"/>
            <a:ext cx="29534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ktangel 74">
            <a:extLst>
              <a:ext uri="{FF2B5EF4-FFF2-40B4-BE49-F238E27FC236}">
                <a16:creationId xmlns:a16="http://schemas.microsoft.com/office/drawing/2014/main" id="{211C6D2E-CF22-5F86-E7CF-6311866AE50F}"/>
              </a:ext>
            </a:extLst>
          </p:cNvPr>
          <p:cNvSpPr/>
          <p:nvPr/>
        </p:nvSpPr>
        <p:spPr>
          <a:xfrm>
            <a:off x="6378233" y="2724096"/>
            <a:ext cx="1728000" cy="324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900" kern="0">
                <a:solidFill>
                  <a:schemeClr val="bg1"/>
                </a:solidFill>
                <a:latin typeface="Arial"/>
              </a:rPr>
              <a:t>Operativ stab</a:t>
            </a:r>
            <a:endParaRPr kumimoji="0" lang="nb-NO" sz="9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7" name="Rett linje 76">
            <a:extLst>
              <a:ext uri="{FF2B5EF4-FFF2-40B4-BE49-F238E27FC236}">
                <a16:creationId xmlns:a16="http://schemas.microsoft.com/office/drawing/2014/main" id="{3759CAFD-6522-6AF4-FA11-17CF561C1031}"/>
              </a:ext>
            </a:extLst>
          </p:cNvPr>
          <p:cNvCxnSpPr>
            <a:cxnSpLocks/>
          </p:cNvCxnSpPr>
          <p:nvPr/>
        </p:nvCxnSpPr>
        <p:spPr>
          <a:xfrm>
            <a:off x="6097140" y="2886096"/>
            <a:ext cx="281913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Rett linje 138">
            <a:extLst>
              <a:ext uri="{FF2B5EF4-FFF2-40B4-BE49-F238E27FC236}">
                <a16:creationId xmlns:a16="http://schemas.microsoft.com/office/drawing/2014/main" id="{364BFBF3-7F56-8ADA-3F18-2FF2EA5B8C91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6085958" y="3312712"/>
            <a:ext cx="292275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>
            <a:extLst>
              <a:ext uri="{FF2B5EF4-FFF2-40B4-BE49-F238E27FC236}">
                <a16:creationId xmlns:a16="http://schemas.microsoft.com/office/drawing/2014/main" id="{B8329FD4-6D53-726F-9D2A-43D02C14F808}"/>
              </a:ext>
            </a:extLst>
          </p:cNvPr>
          <p:cNvCxnSpPr>
            <a:cxnSpLocks/>
          </p:cNvCxnSpPr>
          <p:nvPr/>
        </p:nvCxnSpPr>
        <p:spPr>
          <a:xfrm>
            <a:off x="4231630" y="3740778"/>
            <a:ext cx="6513" cy="17777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0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Rett linje 54">
            <a:extLst>
              <a:ext uri="{FF2B5EF4-FFF2-40B4-BE49-F238E27FC236}">
                <a16:creationId xmlns:a16="http://schemas.microsoft.com/office/drawing/2014/main" id="{031CC6CA-C6E7-4A9E-B9BA-A029E28C68D3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085958" y="1302391"/>
            <a:ext cx="0" cy="102734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5BEC2F49-7C8A-A5A7-2559-3DDD30D14261}"/>
              </a:ext>
            </a:extLst>
          </p:cNvPr>
          <p:cNvCxnSpPr>
            <a:cxnSpLocks/>
            <a:stCxn id="11" idx="2"/>
            <a:endCxn id="17" idx="2"/>
          </p:cNvCxnSpPr>
          <p:nvPr/>
        </p:nvCxnSpPr>
        <p:spPr>
          <a:xfrm>
            <a:off x="3338774" y="2815706"/>
            <a:ext cx="2418" cy="161604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41A2F2EF-AF48-E8EB-6F74-62AF3308A5DF}"/>
              </a:ext>
            </a:extLst>
          </p:cNvPr>
          <p:cNvCxnSpPr>
            <a:cxnSpLocks/>
            <a:stCxn id="13" idx="2"/>
            <a:endCxn id="21" idx="2"/>
          </p:cNvCxnSpPr>
          <p:nvPr/>
        </p:nvCxnSpPr>
        <p:spPr>
          <a:xfrm>
            <a:off x="5411607" y="2815708"/>
            <a:ext cx="6903" cy="160011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09797F30-C615-DEFC-8898-5EF64535069F}"/>
              </a:ext>
            </a:extLst>
          </p:cNvPr>
          <p:cNvCxnSpPr>
            <a:cxnSpLocks/>
            <a:stCxn id="12" idx="2"/>
            <a:endCxn id="35" idx="2"/>
          </p:cNvCxnSpPr>
          <p:nvPr/>
        </p:nvCxnSpPr>
        <p:spPr>
          <a:xfrm flipH="1">
            <a:off x="8168077" y="2817690"/>
            <a:ext cx="1" cy="318902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149C7A0B-1391-EEBE-28AB-699CAD098C08}"/>
              </a:ext>
            </a:extLst>
          </p:cNvPr>
          <p:cNvCxnSpPr>
            <a:cxnSpLocks/>
            <a:stCxn id="15" idx="2"/>
            <a:endCxn id="26" idx="2"/>
          </p:cNvCxnSpPr>
          <p:nvPr/>
        </p:nvCxnSpPr>
        <p:spPr>
          <a:xfrm flipH="1">
            <a:off x="10920952" y="2817691"/>
            <a:ext cx="2897" cy="201127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EC692B3-801D-6EF1-4A6C-4744852EC2CF}"/>
              </a:ext>
            </a:extLst>
          </p:cNvPr>
          <p:cNvCxnSpPr>
            <a:cxnSpLocks/>
            <a:stCxn id="10" idx="2"/>
            <a:endCxn id="5" idx="2"/>
          </p:cNvCxnSpPr>
          <p:nvPr/>
        </p:nvCxnSpPr>
        <p:spPr>
          <a:xfrm>
            <a:off x="1265945" y="2817691"/>
            <a:ext cx="6348" cy="169297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9">
            <a:extLst>
              <a:ext uri="{FF2B5EF4-FFF2-40B4-BE49-F238E27FC236}">
                <a16:creationId xmlns:a16="http://schemas.microsoft.com/office/drawing/2014/main" id="{89471352-2D19-400E-A172-1B786BE0B391}"/>
              </a:ext>
            </a:extLst>
          </p:cNvPr>
          <p:cNvSpPr/>
          <p:nvPr/>
        </p:nvSpPr>
        <p:spPr>
          <a:xfrm>
            <a:off x="400440" y="2466423"/>
            <a:ext cx="1731009" cy="351268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/>
              <a:t>HR – og organisasjonsdivisjonen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D41556A3-27D0-4FFD-BA72-5E2679ECFCC6}"/>
              </a:ext>
            </a:extLst>
          </p:cNvPr>
          <p:cNvSpPr/>
          <p:nvPr/>
        </p:nvSpPr>
        <p:spPr>
          <a:xfrm>
            <a:off x="2473269" y="2464437"/>
            <a:ext cx="1731010" cy="351268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/>
              <a:t>Etterretningsdivisjonen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D9C71FA-4072-4293-8B4C-82B7C1C8F618}"/>
              </a:ext>
            </a:extLst>
          </p:cNvPr>
          <p:cNvSpPr/>
          <p:nvPr/>
        </p:nvSpPr>
        <p:spPr>
          <a:xfrm>
            <a:off x="6617421" y="2466423"/>
            <a:ext cx="3101313" cy="351268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kern="0">
                <a:solidFill>
                  <a:prstClr val="white"/>
                </a:solidFill>
                <a:latin typeface="Arial"/>
              </a:rPr>
              <a:t>Grensedivisjonen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911DC43-903F-446F-A364-75C0395B3F0F}"/>
              </a:ext>
            </a:extLst>
          </p:cNvPr>
          <p:cNvSpPr/>
          <p:nvPr/>
        </p:nvSpPr>
        <p:spPr>
          <a:xfrm>
            <a:off x="4546100" y="2464437"/>
            <a:ext cx="1731010" cy="351268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13">
              <a:defRPr/>
            </a:pPr>
            <a:r>
              <a:rPr lang="nb-NO" sz="1000" kern="0">
                <a:solidFill>
                  <a:schemeClr val="bg1"/>
                </a:solidFill>
                <a:latin typeface="Arial"/>
              </a:rPr>
              <a:t>IT-divisjonen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996413F-3312-4548-9E18-09638D5D66F8}"/>
              </a:ext>
            </a:extLst>
          </p:cNvPr>
          <p:cNvSpPr/>
          <p:nvPr/>
        </p:nvSpPr>
        <p:spPr>
          <a:xfrm>
            <a:off x="10058344" y="2466423"/>
            <a:ext cx="1731010" cy="351268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kern="0">
                <a:solidFill>
                  <a:prstClr val="white"/>
                </a:solidFill>
                <a:latin typeface="Arial"/>
              </a:rPr>
              <a:t>Vareførselsdivisjonen</a:t>
            </a:r>
          </a:p>
        </p:txBody>
      </p:sp>
      <p:cxnSp>
        <p:nvCxnSpPr>
          <p:cNvPr id="53" name="Kobling: vinkel 52">
            <a:extLst>
              <a:ext uri="{FF2B5EF4-FFF2-40B4-BE49-F238E27FC236}">
                <a16:creationId xmlns:a16="http://schemas.microsoft.com/office/drawing/2014/main" id="{400305FC-C532-46E7-83F7-5CFED43C86CC}"/>
              </a:ext>
            </a:extLst>
          </p:cNvPr>
          <p:cNvCxnSpPr>
            <a:cxnSpLocks/>
            <a:stCxn id="10" idx="0"/>
            <a:endCxn id="15" idx="0"/>
          </p:cNvCxnSpPr>
          <p:nvPr/>
        </p:nvCxnSpPr>
        <p:spPr>
          <a:xfrm rot="5400000" flipH="1" flipV="1">
            <a:off x="6094896" y="-2362530"/>
            <a:ext cx="12700" cy="9657905"/>
          </a:xfrm>
          <a:prstGeom prst="bentConnector3">
            <a:avLst>
              <a:gd name="adj1" fmla="val 1068236"/>
            </a:avLst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ktangel 6">
            <a:extLst>
              <a:ext uri="{FF2B5EF4-FFF2-40B4-BE49-F238E27FC236}">
                <a16:creationId xmlns:a16="http://schemas.microsoft.com/office/drawing/2014/main" id="{E8F3CB2D-63CE-47AE-9139-C3987BA60C2D}"/>
              </a:ext>
            </a:extLst>
          </p:cNvPr>
          <p:cNvSpPr/>
          <p:nvPr/>
        </p:nvSpPr>
        <p:spPr>
          <a:xfrm>
            <a:off x="5010853" y="1026096"/>
            <a:ext cx="2150215" cy="27629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50" b="1" kern="0">
                <a:solidFill>
                  <a:prstClr val="white"/>
                </a:solidFill>
                <a:latin typeface="Arial"/>
              </a:rPr>
              <a:t>Tolldirektør</a:t>
            </a:r>
            <a:endParaRPr lang="nb-NO" sz="1050" b="1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9145AB6-F4A6-4F7D-999D-6C94207A9502}"/>
              </a:ext>
            </a:extLst>
          </p:cNvPr>
          <p:cNvSpPr/>
          <p:nvPr/>
        </p:nvSpPr>
        <p:spPr>
          <a:xfrm>
            <a:off x="4119482" y="1763789"/>
            <a:ext cx="1728000" cy="19647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0">
                <a:solidFill>
                  <a:prstClr val="white"/>
                </a:solidFill>
                <a:latin typeface="Arial"/>
              </a:rPr>
              <a:t>Kommunikasjonsstab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7C4A46C-A7C3-4AB4-97F8-2EE7C9619EBC}"/>
              </a:ext>
            </a:extLst>
          </p:cNvPr>
          <p:cNvSpPr/>
          <p:nvPr/>
        </p:nvSpPr>
        <p:spPr>
          <a:xfrm>
            <a:off x="4122859" y="1407132"/>
            <a:ext cx="1728000" cy="19647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900" kern="0">
                <a:solidFill>
                  <a:prstClr val="white"/>
                </a:solidFill>
                <a:latin typeface="Arial"/>
              </a:rPr>
              <a:t>Tolletatens styringsstab</a:t>
            </a: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BD255630-8004-41FC-AD2C-44FA731B4EDF}"/>
              </a:ext>
            </a:extLst>
          </p:cNvPr>
          <p:cNvSpPr/>
          <p:nvPr/>
        </p:nvSpPr>
        <p:spPr>
          <a:xfrm>
            <a:off x="6335204" y="1761693"/>
            <a:ext cx="1728000" cy="19647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900">
                <a:solidFill>
                  <a:schemeClr val="bg1"/>
                </a:solidFill>
              </a:rPr>
              <a:t>Juridisk og internasjonal stab</a:t>
            </a:r>
            <a:endParaRPr lang="nb-NO" sz="900">
              <a:solidFill>
                <a:schemeClr val="bg1"/>
              </a:solidFill>
              <a:cs typeface="Arial"/>
            </a:endParaRP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211C6D2E-CF22-5F86-E7CF-6311866AE50F}"/>
              </a:ext>
            </a:extLst>
          </p:cNvPr>
          <p:cNvSpPr/>
          <p:nvPr/>
        </p:nvSpPr>
        <p:spPr>
          <a:xfrm>
            <a:off x="6342311" y="1407132"/>
            <a:ext cx="1728000" cy="19647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/>
              <a:t>Operativ stab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EA5F658C-E8ED-C4D4-9756-7792E9D57374}"/>
              </a:ext>
            </a:extLst>
          </p:cNvPr>
          <p:cNvGrpSpPr/>
          <p:nvPr/>
        </p:nvGrpSpPr>
        <p:grpSpPr>
          <a:xfrm>
            <a:off x="406788" y="3544606"/>
            <a:ext cx="1731010" cy="966059"/>
            <a:chOff x="1419405" y="3584350"/>
            <a:chExt cx="1731010" cy="1163419"/>
          </a:xfrm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6438224C-7569-1868-0976-91F2CF7E816D}"/>
                </a:ext>
              </a:extLst>
            </p:cNvPr>
            <p:cNvSpPr/>
            <p:nvPr/>
          </p:nvSpPr>
          <p:spPr>
            <a:xfrm>
              <a:off x="1419405" y="3584350"/>
              <a:ext cx="1731010" cy="2880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t"/>
            <a:lstStyle/>
            <a:p>
              <a:pPr algn="ctr"/>
              <a:r>
                <a:rPr lang="nb-NO" sz="800">
                  <a:solidFill>
                    <a:srgbClr val="FFFFFF"/>
                  </a:solidFill>
                  <a:cs typeface="Arial"/>
                </a:rPr>
                <a:t>Organisasjonsutviklingsavdelingen</a:t>
              </a:r>
              <a:endParaRPr lang="nb-NO" sz="800">
                <a:cs typeface="Arial"/>
              </a:endParaRPr>
            </a:p>
            <a:p>
              <a:pPr algn="ctr"/>
              <a:endParaRPr lang="nb-NO" sz="800">
                <a:cs typeface="Arial"/>
              </a:endParaRPr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4130ACDD-7368-FD48-D065-EE6F017DD41F}"/>
                </a:ext>
              </a:extLst>
            </p:cNvPr>
            <p:cNvSpPr/>
            <p:nvPr/>
          </p:nvSpPr>
          <p:spPr>
            <a:xfrm>
              <a:off x="1419405" y="3974541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700">
                  <a:cs typeface="Arial"/>
                </a:rPr>
                <a:t>HR- </a:t>
              </a:r>
              <a:r>
                <a:rPr lang="nb-NO" sz="800">
                  <a:cs typeface="Arial"/>
                </a:rPr>
                <a:t>avdelingen</a:t>
              </a:r>
              <a:endParaRPr lang="nb-NO" sz="700">
                <a:cs typeface="Arial"/>
              </a:endParaRPr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F4DC3469-B38C-F345-C2B7-FDE68B2C8512}"/>
                </a:ext>
              </a:extLst>
            </p:cNvPr>
            <p:cNvSpPr/>
            <p:nvPr/>
          </p:nvSpPr>
          <p:spPr>
            <a:xfrm>
              <a:off x="1419405" y="4364729"/>
              <a:ext cx="1731010" cy="38304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 dirty="0">
                  <a:cs typeface="Arial"/>
                </a:rPr>
                <a:t>Avdeling for eiendom og</a:t>
              </a:r>
            </a:p>
            <a:p>
              <a:pPr algn="ctr"/>
              <a:r>
                <a:rPr lang="nb-NO" sz="800" dirty="0">
                  <a:cs typeface="Arial"/>
                </a:rPr>
                <a:t>lokasjonstjenester</a:t>
              </a:r>
            </a:p>
          </p:txBody>
        </p:sp>
      </p:grpSp>
      <p:grpSp>
        <p:nvGrpSpPr>
          <p:cNvPr id="6" name="Gruppe 5">
            <a:extLst>
              <a:ext uri="{FF2B5EF4-FFF2-40B4-BE49-F238E27FC236}">
                <a16:creationId xmlns:a16="http://schemas.microsoft.com/office/drawing/2014/main" id="{D009160B-D3EB-05BC-84BB-1A7D959D620A}"/>
              </a:ext>
            </a:extLst>
          </p:cNvPr>
          <p:cNvGrpSpPr/>
          <p:nvPr/>
        </p:nvGrpSpPr>
        <p:grpSpPr>
          <a:xfrm>
            <a:off x="2465245" y="3544608"/>
            <a:ext cx="1741455" cy="887142"/>
            <a:chOff x="3308642" y="3564815"/>
            <a:chExt cx="1741455" cy="1087914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01159AF2-3CCF-DEE0-C291-63D36D409A74}"/>
                </a:ext>
              </a:extLst>
            </p:cNvPr>
            <p:cNvSpPr/>
            <p:nvPr/>
          </p:nvSpPr>
          <p:spPr>
            <a:xfrm>
              <a:off x="3328180" y="3564815"/>
              <a:ext cx="1721241" cy="30753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Avdeling for innhenting og </a:t>
              </a:r>
              <a:br>
                <a:rPr lang="nb-NO" sz="800">
                  <a:cs typeface="Arial"/>
                </a:rPr>
              </a:br>
              <a:r>
                <a:rPr lang="nb-NO" sz="800">
                  <a:cs typeface="Arial"/>
                </a:rPr>
                <a:t>koordinering </a:t>
              </a: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F9F556E5-4CAC-2BC8-76F2-5854D7E0328B}"/>
                </a:ext>
              </a:extLst>
            </p:cNvPr>
            <p:cNvSpPr/>
            <p:nvPr/>
          </p:nvSpPr>
          <p:spPr>
            <a:xfrm>
              <a:off x="3308642" y="3974541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Avdeling for </a:t>
              </a:r>
              <a:r>
                <a:rPr lang="nb-NO" sz="800" err="1">
                  <a:cs typeface="Arial"/>
                </a:rPr>
                <a:t>trusselanalyse</a:t>
              </a:r>
              <a:r>
                <a:rPr lang="nb-NO" sz="800">
                  <a:cs typeface="Arial"/>
                </a:rPr>
                <a:t> og</a:t>
              </a:r>
              <a:br>
                <a:rPr lang="nb-NO" sz="800">
                  <a:cs typeface="Arial"/>
                </a:rPr>
              </a:br>
              <a:r>
                <a:rPr lang="nb-NO" sz="800">
                  <a:cs typeface="Arial"/>
                </a:rPr>
                <a:t> regelutvikling </a:t>
              </a: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E18E360-402A-FFA7-0684-B4C86019E74E}"/>
                </a:ext>
              </a:extLst>
            </p:cNvPr>
            <p:cNvSpPr/>
            <p:nvPr/>
          </p:nvSpPr>
          <p:spPr>
            <a:xfrm>
              <a:off x="3319087" y="4364729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Avdeling for operativ analyse</a:t>
              </a: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3DBBEE38-2D10-B713-E970-C772A81FA07F}"/>
              </a:ext>
            </a:extLst>
          </p:cNvPr>
          <p:cNvGrpSpPr/>
          <p:nvPr/>
        </p:nvGrpSpPr>
        <p:grpSpPr>
          <a:xfrm>
            <a:off x="4553003" y="3544610"/>
            <a:ext cx="1731010" cy="871209"/>
            <a:chOff x="5239004" y="3584353"/>
            <a:chExt cx="1731010" cy="1068376"/>
          </a:xfrm>
        </p:grpSpPr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B24EC706-16C9-E074-A7B9-60556D3AD118}"/>
                </a:ext>
              </a:extLst>
            </p:cNvPr>
            <p:cNvSpPr/>
            <p:nvPr/>
          </p:nvSpPr>
          <p:spPr>
            <a:xfrm>
              <a:off x="5239004" y="3584353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/>
                <a:t>Digitaliseringsavdelingen</a:t>
              </a:r>
              <a:endParaRPr lang="nb-NO" sz="800">
                <a:cs typeface="Arial"/>
              </a:endParaRPr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DA2BE359-480C-A465-AEFB-64401B01203E}"/>
                </a:ext>
              </a:extLst>
            </p:cNvPr>
            <p:cNvSpPr/>
            <p:nvPr/>
          </p:nvSpPr>
          <p:spPr>
            <a:xfrm>
              <a:off x="5239004" y="3974541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/>
                <a:t>Infrastrukturavdelingen</a:t>
              </a:r>
              <a:endParaRPr lang="nb-NO" sz="800">
                <a:cs typeface="Arial"/>
              </a:endParaRPr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E74F47E2-20E2-569A-1BB9-AFFE3185EA64}"/>
                </a:ext>
              </a:extLst>
            </p:cNvPr>
            <p:cNvSpPr/>
            <p:nvPr/>
          </p:nvSpPr>
          <p:spPr>
            <a:xfrm>
              <a:off x="5239004" y="4364729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/>
                <a:t>Systemutviklingsavdelingen</a:t>
              </a:r>
              <a:endParaRPr lang="nb-NO"/>
            </a:p>
          </p:txBody>
        </p: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DF40E484-CDD8-B03E-BAA5-9BB688DF4118}"/>
              </a:ext>
            </a:extLst>
          </p:cNvPr>
          <p:cNvGrpSpPr/>
          <p:nvPr/>
        </p:nvGrpSpPr>
        <p:grpSpPr>
          <a:xfrm>
            <a:off x="9925159" y="3556244"/>
            <a:ext cx="1995468" cy="1272718"/>
            <a:chOff x="9032429" y="3584352"/>
            <a:chExt cx="1740166" cy="1458565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B1E6234B-3C47-0834-B3AD-F05BAB500FA1}"/>
                </a:ext>
              </a:extLst>
            </p:cNvPr>
            <p:cNvSpPr/>
            <p:nvPr/>
          </p:nvSpPr>
          <p:spPr>
            <a:xfrm>
              <a:off x="9041585" y="3584352"/>
              <a:ext cx="1731010" cy="33278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 dirty="0">
                  <a:cs typeface="Arial"/>
                </a:rPr>
                <a:t>Avdeling for juridisk og saksbehandling</a:t>
              </a:r>
            </a:p>
          </p:txBody>
        </p:sp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10742FD0-611E-530B-867D-A4E3DC9AAF70}"/>
                </a:ext>
              </a:extLst>
            </p:cNvPr>
            <p:cNvSpPr/>
            <p:nvPr/>
          </p:nvSpPr>
          <p:spPr>
            <a:xfrm>
              <a:off x="9032429" y="3995103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 dirty="0">
                  <a:cs typeface="Arial"/>
                </a:rPr>
                <a:t>Avdeling for brukerdialog og tollbehandling</a:t>
              </a:r>
            </a:p>
          </p:txBody>
        </p:sp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C750DC5-136B-C2C2-101E-E07237AC7195}"/>
                </a:ext>
              </a:extLst>
            </p:cNvPr>
            <p:cNvSpPr/>
            <p:nvPr/>
          </p:nvSpPr>
          <p:spPr>
            <a:xfrm>
              <a:off x="9035313" y="4364729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 dirty="0">
                  <a:cs typeface="Arial"/>
                </a:rPr>
                <a:t>Avdeling for risikobasert oppfølging</a:t>
              </a:r>
              <a:endParaRPr lang="nb-NO" sz="800" dirty="0"/>
            </a:p>
          </p:txBody>
        </p:sp>
        <p:sp>
          <p:nvSpPr>
            <p:cNvPr id="26" name="Rektangel 25">
              <a:extLst>
                <a:ext uri="{FF2B5EF4-FFF2-40B4-BE49-F238E27FC236}">
                  <a16:creationId xmlns:a16="http://schemas.microsoft.com/office/drawing/2014/main" id="{1177C2FF-04B3-D03A-760C-4F78F6C07A32}"/>
                </a:ext>
              </a:extLst>
            </p:cNvPr>
            <p:cNvSpPr/>
            <p:nvPr/>
          </p:nvSpPr>
          <p:spPr>
            <a:xfrm>
              <a:off x="9035313" y="4754917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 dirty="0">
                  <a:cs typeface="Arial"/>
                </a:rPr>
                <a:t>Avdeling for vareførselsutvikling</a:t>
              </a:r>
            </a:p>
          </p:txBody>
        </p:sp>
      </p:grp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96C7565A-3AB5-F3B5-7E23-13C3BBCD93CB}"/>
              </a:ext>
            </a:extLst>
          </p:cNvPr>
          <p:cNvGrpSpPr/>
          <p:nvPr/>
        </p:nvGrpSpPr>
        <p:grpSpPr>
          <a:xfrm>
            <a:off x="7302571" y="3544609"/>
            <a:ext cx="1731011" cy="2462107"/>
            <a:chOff x="7121667" y="3584353"/>
            <a:chExt cx="1731011" cy="3019316"/>
          </a:xfrm>
        </p:grpSpPr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DEE55E96-0421-0F70-12DC-36B57DDDA7FC}"/>
                </a:ext>
              </a:extLst>
            </p:cNvPr>
            <p:cNvSpPr/>
            <p:nvPr/>
          </p:nvSpPr>
          <p:spPr>
            <a:xfrm>
              <a:off x="7121667" y="3584353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Operativ fellesavdeling</a:t>
              </a:r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857B5278-AB61-D41B-A810-6A545E3C8564}"/>
                </a:ext>
              </a:extLst>
            </p:cNvPr>
            <p:cNvSpPr/>
            <p:nvPr/>
          </p:nvSpPr>
          <p:spPr>
            <a:xfrm>
              <a:off x="7121667" y="3974541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Gardermoen</a:t>
              </a:r>
              <a:endParaRPr lang="nb-NO" sz="800"/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41735A5A-5A83-FF09-0891-3BAF8601AFA7}"/>
                </a:ext>
              </a:extLst>
            </p:cNvPr>
            <p:cNvSpPr/>
            <p:nvPr/>
          </p:nvSpPr>
          <p:spPr>
            <a:xfrm>
              <a:off x="7121667" y="4364729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Midt </a:t>
              </a:r>
            </a:p>
          </p:txBody>
        </p:sp>
        <p:sp>
          <p:nvSpPr>
            <p:cNvPr id="31" name="Rektangel 30">
              <a:extLst>
                <a:ext uri="{FF2B5EF4-FFF2-40B4-BE49-F238E27FC236}">
                  <a16:creationId xmlns:a16="http://schemas.microsoft.com/office/drawing/2014/main" id="{6A748B73-17BB-F8DF-4205-59A47AA53419}"/>
                </a:ext>
              </a:extLst>
            </p:cNvPr>
            <p:cNvSpPr/>
            <p:nvPr/>
          </p:nvSpPr>
          <p:spPr>
            <a:xfrm>
              <a:off x="7121667" y="4754917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Nord</a:t>
              </a:r>
              <a:endParaRPr lang="nb-NO" sz="800"/>
            </a:p>
          </p:txBody>
        </p:sp>
        <p:sp>
          <p:nvSpPr>
            <p:cNvPr id="32" name="Rektangel 31">
              <a:extLst>
                <a:ext uri="{FF2B5EF4-FFF2-40B4-BE49-F238E27FC236}">
                  <a16:creationId xmlns:a16="http://schemas.microsoft.com/office/drawing/2014/main" id="{E72DD24B-8DF7-CF5C-D3F8-48B36C190250}"/>
                </a:ext>
              </a:extLst>
            </p:cNvPr>
            <p:cNvSpPr/>
            <p:nvPr/>
          </p:nvSpPr>
          <p:spPr>
            <a:xfrm>
              <a:off x="7121667" y="5145105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Oslofjord</a:t>
              </a:r>
            </a:p>
          </p:txBody>
        </p: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2F001466-D17E-9225-FBC2-11E09CFC515A}"/>
                </a:ext>
              </a:extLst>
            </p:cNvPr>
            <p:cNvSpPr/>
            <p:nvPr/>
          </p:nvSpPr>
          <p:spPr>
            <a:xfrm>
              <a:off x="7121667" y="5535293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Vest </a:t>
              </a:r>
              <a:endParaRPr lang="nb-NO" sz="800"/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9F4B5C-E0A1-A8E6-68AB-B02E93511881}"/>
                </a:ext>
              </a:extLst>
            </p:cNvPr>
            <p:cNvSpPr/>
            <p:nvPr/>
          </p:nvSpPr>
          <p:spPr>
            <a:xfrm>
              <a:off x="7121667" y="5925481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Øst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79353F9F-53F3-5050-B9A9-6D7764A1C917}"/>
                </a:ext>
              </a:extLst>
            </p:cNvPr>
            <p:cNvSpPr/>
            <p:nvPr/>
          </p:nvSpPr>
          <p:spPr>
            <a:xfrm>
              <a:off x="7121668" y="6315669"/>
              <a:ext cx="1731010" cy="28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9C4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1440" tIns="45720" rIns="91440" bIns="45720" rtlCol="0" anchor="ctr"/>
            <a:lstStyle/>
            <a:p>
              <a:pPr algn="ctr"/>
              <a:r>
                <a:rPr lang="nb-NO" sz="800">
                  <a:cs typeface="Arial"/>
                </a:rPr>
                <a:t>Område Svalbard</a:t>
              </a:r>
            </a:p>
          </p:txBody>
        </p:sp>
      </p:grpSp>
      <p:sp>
        <p:nvSpPr>
          <p:cNvPr id="36" name="Rektangel 35">
            <a:extLst>
              <a:ext uri="{FF2B5EF4-FFF2-40B4-BE49-F238E27FC236}">
                <a16:creationId xmlns:a16="http://schemas.microsoft.com/office/drawing/2014/main" id="{8C66497B-33F3-6B49-66A7-8D9182F93938}"/>
              </a:ext>
            </a:extLst>
          </p:cNvPr>
          <p:cNvSpPr/>
          <p:nvPr/>
        </p:nvSpPr>
        <p:spPr>
          <a:xfrm>
            <a:off x="3478845" y="2956713"/>
            <a:ext cx="640639" cy="1365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/>
              <a:t>ED stab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8C412395-2298-C21E-628D-0AACD452DC79}"/>
              </a:ext>
            </a:extLst>
          </p:cNvPr>
          <p:cNvSpPr/>
          <p:nvPr/>
        </p:nvSpPr>
        <p:spPr>
          <a:xfrm>
            <a:off x="8356117" y="2958993"/>
            <a:ext cx="718053" cy="1450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cs typeface="Arial"/>
              </a:rPr>
              <a:t>GD styringsstab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BABB7526-20F9-EF7B-C91F-B43D175D381F}"/>
              </a:ext>
            </a:extLst>
          </p:cNvPr>
          <p:cNvSpPr/>
          <p:nvPr/>
        </p:nvSpPr>
        <p:spPr>
          <a:xfrm>
            <a:off x="7329021" y="2959654"/>
            <a:ext cx="640639" cy="1450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cs typeface="Arial"/>
              </a:rPr>
              <a:t>GD fagstab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B541158E-77F4-70F2-3379-7729EE68553F}"/>
              </a:ext>
            </a:extLst>
          </p:cNvPr>
          <p:cNvSpPr/>
          <p:nvPr/>
        </p:nvSpPr>
        <p:spPr>
          <a:xfrm>
            <a:off x="11104119" y="2955490"/>
            <a:ext cx="720504" cy="1450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cs typeface="Arial"/>
              </a:rPr>
              <a:t>VD styringsstab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FB5E2BF7-BF63-C67E-AFBB-F453221A9E33}"/>
              </a:ext>
            </a:extLst>
          </p:cNvPr>
          <p:cNvSpPr/>
          <p:nvPr/>
        </p:nvSpPr>
        <p:spPr>
          <a:xfrm>
            <a:off x="5627002" y="2956713"/>
            <a:ext cx="792000" cy="1443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cs typeface="Arial"/>
              </a:rPr>
              <a:t>ID styringsstab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95800829-BAE9-1145-3BD7-B91152FD46A6}"/>
              </a:ext>
            </a:extLst>
          </p:cNvPr>
          <p:cNvSpPr/>
          <p:nvPr/>
        </p:nvSpPr>
        <p:spPr>
          <a:xfrm>
            <a:off x="1676560" y="1431415"/>
            <a:ext cx="1692000" cy="1571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>
                <a:cs typeface="Arial"/>
              </a:rPr>
              <a:t>Strategi- og utredningsavdelingen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3FB8579B-D916-870F-19AE-938D01306113}"/>
              </a:ext>
            </a:extLst>
          </p:cNvPr>
          <p:cNvSpPr/>
          <p:nvPr/>
        </p:nvSpPr>
        <p:spPr>
          <a:xfrm>
            <a:off x="1681718" y="1626221"/>
            <a:ext cx="1692000" cy="1571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/>
              <a:t>Plan- og budsjettavdelingen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7058C9D8-5506-8D9D-7CFC-ADADC11B0C38}"/>
              </a:ext>
            </a:extLst>
          </p:cNvPr>
          <p:cNvSpPr/>
          <p:nvPr/>
        </p:nvSpPr>
        <p:spPr>
          <a:xfrm>
            <a:off x="1683217" y="1822735"/>
            <a:ext cx="1692000" cy="1571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>
                <a:cs typeface="Arial"/>
              </a:rPr>
              <a:t>Økonomi- og anskaffelsesavdelingen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720A6CED-67C4-752C-56A6-DAAA4B8DA457}"/>
              </a:ext>
            </a:extLst>
          </p:cNvPr>
          <p:cNvSpPr/>
          <p:nvPr/>
        </p:nvSpPr>
        <p:spPr>
          <a:xfrm>
            <a:off x="8932966" y="1691304"/>
            <a:ext cx="1692000" cy="1539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/>
              <a:t>Internasjonal avdeling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A68C112-1DD6-A1AE-B789-DD20A9BE4722}"/>
              </a:ext>
            </a:extLst>
          </p:cNvPr>
          <p:cNvSpPr/>
          <p:nvPr/>
        </p:nvSpPr>
        <p:spPr>
          <a:xfrm>
            <a:off x="8932966" y="1894732"/>
            <a:ext cx="1692000" cy="1539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>
                <a:cs typeface="Arial"/>
              </a:rPr>
              <a:t>Rettsavdelingen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49C01B6-DAAD-0703-A75A-07A18A73C742}"/>
              </a:ext>
            </a:extLst>
          </p:cNvPr>
          <p:cNvSpPr/>
          <p:nvPr/>
        </p:nvSpPr>
        <p:spPr>
          <a:xfrm>
            <a:off x="8932966" y="2098161"/>
            <a:ext cx="1692000" cy="1539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>
                <a:cs typeface="Arial"/>
              </a:rPr>
              <a:t>Utviklingsavdelingen</a:t>
            </a:r>
            <a:endParaRPr lang="nb-NO" sz="700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DAFF0714-D6CE-A7C3-E430-353910566227}"/>
              </a:ext>
            </a:extLst>
          </p:cNvPr>
          <p:cNvSpPr/>
          <p:nvPr/>
        </p:nvSpPr>
        <p:spPr>
          <a:xfrm>
            <a:off x="8875242" y="1289795"/>
            <a:ext cx="1807453" cy="1539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r>
              <a:rPr lang="nb-NO" sz="700">
                <a:cs typeface="Arial"/>
              </a:rPr>
              <a:t>Avdeling for sikkerhet, beredskap og HMS</a:t>
            </a:r>
          </a:p>
        </p:txBody>
      </p:sp>
      <p:cxnSp>
        <p:nvCxnSpPr>
          <p:cNvPr id="91" name="Rett linje 90">
            <a:extLst>
              <a:ext uri="{FF2B5EF4-FFF2-40B4-BE49-F238E27FC236}">
                <a16:creationId xmlns:a16="http://schemas.microsoft.com/office/drawing/2014/main" id="{0C4B3FB9-0B02-5F5F-F5B2-CF3EECAE6052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340648" y="3024997"/>
            <a:ext cx="138194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tt linje 91">
            <a:extLst>
              <a:ext uri="{FF2B5EF4-FFF2-40B4-BE49-F238E27FC236}">
                <a16:creationId xmlns:a16="http://schemas.microsoft.com/office/drawing/2014/main" id="{A1845999-70DA-D5AA-F6B5-0274B3B9EC7B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5410094" y="3028874"/>
            <a:ext cx="216909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tt linje 92">
            <a:extLst>
              <a:ext uri="{FF2B5EF4-FFF2-40B4-BE49-F238E27FC236}">
                <a16:creationId xmlns:a16="http://schemas.microsoft.com/office/drawing/2014/main" id="{A71C010C-6FF0-92AD-13AC-F49AB9A688C8}"/>
              </a:ext>
            </a:extLst>
          </p:cNvPr>
          <p:cNvCxnSpPr>
            <a:cxnSpLocks/>
            <a:stCxn id="38" idx="3"/>
            <a:endCxn id="37" idx="1"/>
          </p:cNvCxnSpPr>
          <p:nvPr/>
        </p:nvCxnSpPr>
        <p:spPr>
          <a:xfrm flipV="1">
            <a:off x="7969660" y="3031506"/>
            <a:ext cx="386457" cy="66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tt linje 93">
            <a:extLst>
              <a:ext uri="{FF2B5EF4-FFF2-40B4-BE49-F238E27FC236}">
                <a16:creationId xmlns:a16="http://schemas.microsoft.com/office/drawing/2014/main" id="{44356B12-2E03-A77C-B31F-965C30A9F951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10923850" y="3028001"/>
            <a:ext cx="180269" cy="350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ktangel 395">
            <a:extLst>
              <a:ext uri="{FF2B5EF4-FFF2-40B4-BE49-F238E27FC236}">
                <a16:creationId xmlns:a16="http://schemas.microsoft.com/office/drawing/2014/main" id="{83B3B93D-C275-4826-C23F-682B7EE51751}"/>
              </a:ext>
            </a:extLst>
          </p:cNvPr>
          <p:cNvSpPr/>
          <p:nvPr/>
        </p:nvSpPr>
        <p:spPr>
          <a:xfrm>
            <a:off x="9298967" y="1510262"/>
            <a:ext cx="960000" cy="1348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/>
              <a:t>JS stab</a:t>
            </a:r>
          </a:p>
        </p:txBody>
      </p:sp>
      <p:sp>
        <p:nvSpPr>
          <p:cNvPr id="130" name="Rektangel 129">
            <a:extLst>
              <a:ext uri="{FF2B5EF4-FFF2-40B4-BE49-F238E27FC236}">
                <a16:creationId xmlns:a16="http://schemas.microsoft.com/office/drawing/2014/main" id="{58EBD859-05CC-56DE-D126-26FE96F9B791}"/>
              </a:ext>
            </a:extLst>
          </p:cNvPr>
          <p:cNvSpPr/>
          <p:nvPr/>
        </p:nvSpPr>
        <p:spPr>
          <a:xfrm>
            <a:off x="8356114" y="3199593"/>
            <a:ext cx="933038" cy="1406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cs typeface="Arial"/>
              </a:rPr>
              <a:t>GD fellesoperativ stab</a:t>
            </a:r>
          </a:p>
        </p:txBody>
      </p:sp>
      <p:cxnSp>
        <p:nvCxnSpPr>
          <p:cNvPr id="133" name="Rett linje 132">
            <a:extLst>
              <a:ext uri="{FF2B5EF4-FFF2-40B4-BE49-F238E27FC236}">
                <a16:creationId xmlns:a16="http://schemas.microsoft.com/office/drawing/2014/main" id="{D5216EF4-130A-3E85-3F0F-6179D074170C}"/>
              </a:ext>
            </a:extLst>
          </p:cNvPr>
          <p:cNvCxnSpPr>
            <a:cxnSpLocks/>
            <a:stCxn id="130" idx="1"/>
          </p:cNvCxnSpPr>
          <p:nvPr/>
        </p:nvCxnSpPr>
        <p:spPr>
          <a:xfrm flipH="1">
            <a:off x="8168074" y="3269915"/>
            <a:ext cx="18804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Rett linje 152">
            <a:extLst>
              <a:ext uri="{FF2B5EF4-FFF2-40B4-BE49-F238E27FC236}">
                <a16:creationId xmlns:a16="http://schemas.microsoft.com/office/drawing/2014/main" id="{B69CA723-FD6E-7E2C-AA48-0C6118963B13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3337263" y="2329735"/>
            <a:ext cx="1513" cy="13470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Rett linje 156">
            <a:extLst>
              <a:ext uri="{FF2B5EF4-FFF2-40B4-BE49-F238E27FC236}">
                <a16:creationId xmlns:a16="http://schemas.microsoft.com/office/drawing/2014/main" id="{124BF20C-4382-7F70-ECA4-4200347713AF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410094" y="2329735"/>
            <a:ext cx="1513" cy="13470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Rett linje 160">
            <a:extLst>
              <a:ext uri="{FF2B5EF4-FFF2-40B4-BE49-F238E27FC236}">
                <a16:creationId xmlns:a16="http://schemas.microsoft.com/office/drawing/2014/main" id="{31946397-073E-D080-8FE3-F83E077F7844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8168075" y="2329732"/>
            <a:ext cx="0" cy="13669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tt linje 163">
            <a:extLst>
              <a:ext uri="{FF2B5EF4-FFF2-40B4-BE49-F238E27FC236}">
                <a16:creationId xmlns:a16="http://schemas.microsoft.com/office/drawing/2014/main" id="{494D503B-E677-BF29-A670-3383ACB300A5}"/>
              </a:ext>
            </a:extLst>
          </p:cNvPr>
          <p:cNvCxnSpPr>
            <a:cxnSpLocks/>
          </p:cNvCxnSpPr>
          <p:nvPr/>
        </p:nvCxnSpPr>
        <p:spPr>
          <a:xfrm>
            <a:off x="8070312" y="1862025"/>
            <a:ext cx="491498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Rett linje 166">
            <a:extLst>
              <a:ext uri="{FF2B5EF4-FFF2-40B4-BE49-F238E27FC236}">
                <a16:creationId xmlns:a16="http://schemas.microsoft.com/office/drawing/2014/main" id="{7D764572-27A6-B033-6527-A99533ACDE86}"/>
              </a:ext>
            </a:extLst>
          </p:cNvPr>
          <p:cNvCxnSpPr>
            <a:cxnSpLocks/>
          </p:cNvCxnSpPr>
          <p:nvPr/>
        </p:nvCxnSpPr>
        <p:spPr>
          <a:xfrm>
            <a:off x="8554701" y="1573619"/>
            <a:ext cx="0" cy="60786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Rett linje 170">
            <a:extLst>
              <a:ext uri="{FF2B5EF4-FFF2-40B4-BE49-F238E27FC236}">
                <a16:creationId xmlns:a16="http://schemas.microsoft.com/office/drawing/2014/main" id="{CEEB5E85-B36E-8D37-3661-2DBFE59B0521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8554704" y="2175133"/>
            <a:ext cx="378265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Rett linje 173">
            <a:extLst>
              <a:ext uri="{FF2B5EF4-FFF2-40B4-BE49-F238E27FC236}">
                <a16:creationId xmlns:a16="http://schemas.microsoft.com/office/drawing/2014/main" id="{FB2473B1-C0B0-3168-A624-1358C2523513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8554704" y="1768276"/>
            <a:ext cx="378265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tt linje 177">
            <a:extLst>
              <a:ext uri="{FF2B5EF4-FFF2-40B4-BE49-F238E27FC236}">
                <a16:creationId xmlns:a16="http://schemas.microsoft.com/office/drawing/2014/main" id="{28D6B7E0-21D0-3223-8F56-A07302CE3CD9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8561812" y="1971704"/>
            <a:ext cx="371157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Rett linje 180">
            <a:extLst>
              <a:ext uri="{FF2B5EF4-FFF2-40B4-BE49-F238E27FC236}">
                <a16:creationId xmlns:a16="http://schemas.microsoft.com/office/drawing/2014/main" id="{3F426EF8-4709-75DE-D1D5-FE5B9085BAF3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8554704" y="1573618"/>
            <a:ext cx="744265" cy="408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Rett linje 185">
            <a:extLst>
              <a:ext uri="{FF2B5EF4-FFF2-40B4-BE49-F238E27FC236}">
                <a16:creationId xmlns:a16="http://schemas.microsoft.com/office/drawing/2014/main" id="{7C32E911-E754-CD2C-DBEB-D7E2D84140EB}"/>
              </a:ext>
            </a:extLst>
          </p:cNvPr>
          <p:cNvCxnSpPr>
            <a:cxnSpLocks/>
          </p:cNvCxnSpPr>
          <p:nvPr/>
        </p:nvCxnSpPr>
        <p:spPr>
          <a:xfrm>
            <a:off x="8070312" y="1504269"/>
            <a:ext cx="491498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Rett linje 195">
            <a:extLst>
              <a:ext uri="{FF2B5EF4-FFF2-40B4-BE49-F238E27FC236}">
                <a16:creationId xmlns:a16="http://schemas.microsoft.com/office/drawing/2014/main" id="{645863B4-D5EE-C61A-11BD-0C5ADAA5ABC3}"/>
              </a:ext>
            </a:extLst>
          </p:cNvPr>
          <p:cNvCxnSpPr>
            <a:cxnSpLocks/>
          </p:cNvCxnSpPr>
          <p:nvPr/>
        </p:nvCxnSpPr>
        <p:spPr>
          <a:xfrm>
            <a:off x="8552152" y="1377368"/>
            <a:ext cx="2550" cy="12690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2F7AE8CB-7C08-84B0-CCDA-27BAEA614C8C}"/>
              </a:ext>
            </a:extLst>
          </p:cNvPr>
          <p:cNvCxnSpPr>
            <a:cxnSpLocks/>
            <a:endCxn id="48" idx="1"/>
          </p:cNvCxnSpPr>
          <p:nvPr/>
        </p:nvCxnSpPr>
        <p:spPr>
          <a:xfrm flipV="1">
            <a:off x="8552151" y="1366769"/>
            <a:ext cx="323088" cy="3027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Rett linje 210">
            <a:extLst>
              <a:ext uri="{FF2B5EF4-FFF2-40B4-BE49-F238E27FC236}">
                <a16:creationId xmlns:a16="http://schemas.microsoft.com/office/drawing/2014/main" id="{8229F2A4-38D8-8AF6-BA28-4A49EE6EC762}"/>
              </a:ext>
            </a:extLst>
          </p:cNvPr>
          <p:cNvCxnSpPr>
            <a:cxnSpLocks/>
            <a:stCxn id="9" idx="3"/>
            <a:endCxn id="75" idx="1"/>
          </p:cNvCxnSpPr>
          <p:nvPr/>
        </p:nvCxnSpPr>
        <p:spPr>
          <a:xfrm>
            <a:off x="5850861" y="1505368"/>
            <a:ext cx="491453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Rett linje 213">
            <a:extLst>
              <a:ext uri="{FF2B5EF4-FFF2-40B4-BE49-F238E27FC236}">
                <a16:creationId xmlns:a16="http://schemas.microsoft.com/office/drawing/2014/main" id="{EBCFCB9F-837F-E545-B932-36764AD4431F}"/>
              </a:ext>
            </a:extLst>
          </p:cNvPr>
          <p:cNvCxnSpPr>
            <a:cxnSpLocks/>
            <a:stCxn id="8" idx="3"/>
            <a:endCxn id="65" idx="1"/>
          </p:cNvCxnSpPr>
          <p:nvPr/>
        </p:nvCxnSpPr>
        <p:spPr>
          <a:xfrm flipV="1">
            <a:off x="5847482" y="1859929"/>
            <a:ext cx="487722" cy="209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Rektangel 216">
            <a:hlinkClick r:id="rId3"/>
            <a:extLst>
              <a:ext uri="{FF2B5EF4-FFF2-40B4-BE49-F238E27FC236}">
                <a16:creationId xmlns:a16="http://schemas.microsoft.com/office/drawing/2014/main" id="{FAC1CA1C-1137-96B5-580F-4874F0120737}"/>
              </a:ext>
            </a:extLst>
          </p:cNvPr>
          <p:cNvSpPr/>
          <p:nvPr/>
        </p:nvSpPr>
        <p:spPr>
          <a:xfrm>
            <a:off x="1676560" y="1232494"/>
            <a:ext cx="1692000" cy="16259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>
              <a:cs typeface="Arial"/>
            </a:endParaRPr>
          </a:p>
          <a:p>
            <a:pPr algn="ctr"/>
            <a:r>
              <a:rPr lang="nb-NO" sz="700">
                <a:solidFill>
                  <a:schemeClr val="bg1"/>
                </a:solidFill>
                <a:cs typeface="Arial"/>
              </a:rPr>
              <a:t>Informasjonsforvaltingsavdelingen</a:t>
            </a:r>
          </a:p>
          <a:p>
            <a:pPr algn="ctr"/>
            <a:endParaRPr lang="nb-NO" sz="700"/>
          </a:p>
        </p:txBody>
      </p:sp>
      <p:cxnSp>
        <p:nvCxnSpPr>
          <p:cNvPr id="219" name="Rett linje 218">
            <a:extLst>
              <a:ext uri="{FF2B5EF4-FFF2-40B4-BE49-F238E27FC236}">
                <a16:creationId xmlns:a16="http://schemas.microsoft.com/office/drawing/2014/main" id="{CB8D553D-87B5-2D28-4C11-0FABA89F27FA}"/>
              </a:ext>
            </a:extLst>
          </p:cNvPr>
          <p:cNvCxnSpPr>
            <a:cxnSpLocks/>
            <a:stCxn id="42" idx="3"/>
            <a:endCxn id="9" idx="1"/>
          </p:cNvCxnSpPr>
          <p:nvPr/>
        </p:nvCxnSpPr>
        <p:spPr>
          <a:xfrm flipV="1">
            <a:off x="3368560" y="1505368"/>
            <a:ext cx="754298" cy="460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Rett linje 222">
            <a:extLst>
              <a:ext uri="{FF2B5EF4-FFF2-40B4-BE49-F238E27FC236}">
                <a16:creationId xmlns:a16="http://schemas.microsoft.com/office/drawing/2014/main" id="{55843B45-262B-CC7B-E9F3-4EF29CB02514}"/>
              </a:ext>
            </a:extLst>
          </p:cNvPr>
          <p:cNvCxnSpPr>
            <a:cxnSpLocks/>
          </p:cNvCxnSpPr>
          <p:nvPr/>
        </p:nvCxnSpPr>
        <p:spPr>
          <a:xfrm>
            <a:off x="3745709" y="1313387"/>
            <a:ext cx="0" cy="58790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Rett linje 224">
            <a:extLst>
              <a:ext uri="{FF2B5EF4-FFF2-40B4-BE49-F238E27FC236}">
                <a16:creationId xmlns:a16="http://schemas.microsoft.com/office/drawing/2014/main" id="{54591064-48A5-5564-0B45-1AA7894679C7}"/>
              </a:ext>
            </a:extLst>
          </p:cNvPr>
          <p:cNvCxnSpPr>
            <a:cxnSpLocks/>
          </p:cNvCxnSpPr>
          <p:nvPr/>
        </p:nvCxnSpPr>
        <p:spPr>
          <a:xfrm>
            <a:off x="3375217" y="1313387"/>
            <a:ext cx="36600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Rett linje 227">
            <a:extLst>
              <a:ext uri="{FF2B5EF4-FFF2-40B4-BE49-F238E27FC236}">
                <a16:creationId xmlns:a16="http://schemas.microsoft.com/office/drawing/2014/main" id="{14C4431C-AB17-BBB2-2DEA-BDBADD6F430C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3373721" y="1704778"/>
            <a:ext cx="367499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Rett linje 230">
            <a:extLst>
              <a:ext uri="{FF2B5EF4-FFF2-40B4-BE49-F238E27FC236}">
                <a16:creationId xmlns:a16="http://schemas.microsoft.com/office/drawing/2014/main" id="{0E763B28-BDD7-19E0-B58B-6368C67F683B}"/>
              </a:ext>
            </a:extLst>
          </p:cNvPr>
          <p:cNvCxnSpPr>
            <a:cxnSpLocks/>
            <a:stCxn id="44" idx="3"/>
          </p:cNvCxnSpPr>
          <p:nvPr/>
        </p:nvCxnSpPr>
        <p:spPr>
          <a:xfrm>
            <a:off x="3375217" y="1901292"/>
            <a:ext cx="36600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ktangel 50">
            <a:extLst>
              <a:ext uri="{FF2B5EF4-FFF2-40B4-BE49-F238E27FC236}">
                <a16:creationId xmlns:a16="http://schemas.microsoft.com/office/drawing/2014/main" id="{09F7643F-9A08-9E08-8188-0E2DFD976E23}"/>
              </a:ext>
            </a:extLst>
          </p:cNvPr>
          <p:cNvSpPr/>
          <p:nvPr/>
        </p:nvSpPr>
        <p:spPr>
          <a:xfrm>
            <a:off x="1464354" y="2927900"/>
            <a:ext cx="640639" cy="1365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 dirty="0"/>
              <a:t>HD støtte</a:t>
            </a:r>
          </a:p>
        </p:txBody>
      </p:sp>
      <p:cxnSp>
        <p:nvCxnSpPr>
          <p:cNvPr id="52" name="Rett linje 51">
            <a:extLst>
              <a:ext uri="{FF2B5EF4-FFF2-40B4-BE49-F238E27FC236}">
                <a16:creationId xmlns:a16="http://schemas.microsoft.com/office/drawing/2014/main" id="{1C4CAEFE-5C8F-70AB-FFD9-D0990DF61C6D}"/>
              </a:ext>
            </a:extLst>
          </p:cNvPr>
          <p:cNvCxnSpPr>
            <a:cxnSpLocks/>
          </p:cNvCxnSpPr>
          <p:nvPr/>
        </p:nvCxnSpPr>
        <p:spPr>
          <a:xfrm flipV="1">
            <a:off x="1264229" y="2982053"/>
            <a:ext cx="224865" cy="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69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D5A9C394-C006-3CA9-44FD-8D8702EFD696}"/>
              </a:ext>
            </a:extLst>
          </p:cNvPr>
          <p:cNvCxnSpPr>
            <a:cxnSpLocks/>
          </p:cNvCxnSpPr>
          <p:nvPr/>
        </p:nvCxnSpPr>
        <p:spPr>
          <a:xfrm flipH="1">
            <a:off x="702975" y="3722718"/>
            <a:ext cx="2069" cy="427158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Rett linje 310">
            <a:extLst>
              <a:ext uri="{FF2B5EF4-FFF2-40B4-BE49-F238E27FC236}">
                <a16:creationId xmlns:a16="http://schemas.microsoft.com/office/drawing/2014/main" id="{85C14A5D-67B6-56B2-8633-6826D971B4B2}"/>
              </a:ext>
            </a:extLst>
          </p:cNvPr>
          <p:cNvCxnSpPr>
            <a:cxnSpLocks/>
          </p:cNvCxnSpPr>
          <p:nvPr/>
        </p:nvCxnSpPr>
        <p:spPr>
          <a:xfrm>
            <a:off x="6023384" y="1321349"/>
            <a:ext cx="142729" cy="167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Rett linje 207">
            <a:extLst>
              <a:ext uri="{FF2B5EF4-FFF2-40B4-BE49-F238E27FC236}">
                <a16:creationId xmlns:a16="http://schemas.microsoft.com/office/drawing/2014/main" id="{B678E46E-43F5-DE53-9113-982225E1650F}"/>
              </a:ext>
            </a:extLst>
          </p:cNvPr>
          <p:cNvCxnSpPr>
            <a:cxnSpLocks/>
            <a:stCxn id="37" idx="2"/>
            <a:endCxn id="57" idx="0"/>
          </p:cNvCxnSpPr>
          <p:nvPr/>
        </p:nvCxnSpPr>
        <p:spPr>
          <a:xfrm flipH="1">
            <a:off x="7323149" y="2561258"/>
            <a:ext cx="1" cy="78489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>
            <a:extLst>
              <a:ext uri="{FF2B5EF4-FFF2-40B4-BE49-F238E27FC236}">
                <a16:creationId xmlns:a16="http://schemas.microsoft.com/office/drawing/2014/main" id="{5BB0A355-CA8E-EBCB-B69B-4F75E27B481F}"/>
              </a:ext>
            </a:extLst>
          </p:cNvPr>
          <p:cNvCxnSpPr>
            <a:cxnSpLocks/>
          </p:cNvCxnSpPr>
          <p:nvPr/>
        </p:nvCxnSpPr>
        <p:spPr>
          <a:xfrm>
            <a:off x="6631904" y="3006078"/>
            <a:ext cx="495177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Kobling: vinkel 52">
            <a:extLst>
              <a:ext uri="{FF2B5EF4-FFF2-40B4-BE49-F238E27FC236}">
                <a16:creationId xmlns:a16="http://schemas.microsoft.com/office/drawing/2014/main" id="{400305FC-C532-46E7-83F7-5CFED43C86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74241" y="-2773479"/>
            <a:ext cx="1" cy="10144150"/>
          </a:xfrm>
          <a:prstGeom prst="bentConnector3">
            <a:avLst>
              <a:gd name="adj1" fmla="val -22860000000"/>
            </a:avLst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Rett linje 283">
            <a:extLst>
              <a:ext uri="{FF2B5EF4-FFF2-40B4-BE49-F238E27FC236}">
                <a16:creationId xmlns:a16="http://schemas.microsoft.com/office/drawing/2014/main" id="{4001C04A-4BAB-FE73-914F-EC89F8090ED2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696514" y="2509750"/>
            <a:ext cx="6461" cy="110975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Rett linje 280">
            <a:extLst>
              <a:ext uri="{FF2B5EF4-FFF2-40B4-BE49-F238E27FC236}">
                <a16:creationId xmlns:a16="http://schemas.microsoft.com/office/drawing/2014/main" id="{1096B6FE-C4C1-38CC-7A52-55EA0C9B1A1E}"/>
              </a:ext>
            </a:extLst>
          </p:cNvPr>
          <p:cNvCxnSpPr>
            <a:cxnSpLocks/>
          </p:cNvCxnSpPr>
          <p:nvPr/>
        </p:nvCxnSpPr>
        <p:spPr>
          <a:xfrm flipH="1">
            <a:off x="2061228" y="2069371"/>
            <a:ext cx="2757" cy="3649599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Rett linje 281">
            <a:extLst>
              <a:ext uri="{FF2B5EF4-FFF2-40B4-BE49-F238E27FC236}">
                <a16:creationId xmlns:a16="http://schemas.microsoft.com/office/drawing/2014/main" id="{C3B251DB-507A-47F7-0D0E-B765A41C03D3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2020632" y="2496314"/>
            <a:ext cx="40596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Rett linje 276">
            <a:extLst>
              <a:ext uri="{FF2B5EF4-FFF2-40B4-BE49-F238E27FC236}">
                <a16:creationId xmlns:a16="http://schemas.microsoft.com/office/drawing/2014/main" id="{622DD1DB-5B73-90B5-4F23-7A95D8633F06}"/>
              </a:ext>
            </a:extLst>
          </p:cNvPr>
          <p:cNvCxnSpPr>
            <a:cxnSpLocks/>
          </p:cNvCxnSpPr>
          <p:nvPr/>
        </p:nvCxnSpPr>
        <p:spPr>
          <a:xfrm>
            <a:off x="3361979" y="2069374"/>
            <a:ext cx="2220" cy="3213829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Rett linje 277">
            <a:extLst>
              <a:ext uri="{FF2B5EF4-FFF2-40B4-BE49-F238E27FC236}">
                <a16:creationId xmlns:a16="http://schemas.microsoft.com/office/drawing/2014/main" id="{431E9F37-D644-F7F5-84DF-853DF6F54061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3290901" y="2508776"/>
            <a:ext cx="71078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Rett linje 269">
            <a:extLst>
              <a:ext uri="{FF2B5EF4-FFF2-40B4-BE49-F238E27FC236}">
                <a16:creationId xmlns:a16="http://schemas.microsoft.com/office/drawing/2014/main" id="{BC6DE002-D5D7-A3EF-E5DD-757A8C92D518}"/>
              </a:ext>
            </a:extLst>
          </p:cNvPr>
          <p:cNvCxnSpPr>
            <a:cxnSpLocks/>
            <a:endCxn id="76" idx="2"/>
          </p:cNvCxnSpPr>
          <p:nvPr/>
        </p:nvCxnSpPr>
        <p:spPr>
          <a:xfrm flipH="1">
            <a:off x="10170980" y="3189641"/>
            <a:ext cx="17940" cy="342143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Rett linje 270">
            <a:extLst>
              <a:ext uri="{FF2B5EF4-FFF2-40B4-BE49-F238E27FC236}">
                <a16:creationId xmlns:a16="http://schemas.microsoft.com/office/drawing/2014/main" id="{C82FBB9F-A2B6-138B-C920-41E01AA09551}"/>
              </a:ext>
            </a:extLst>
          </p:cNvPr>
          <p:cNvCxnSpPr>
            <a:cxnSpLocks/>
            <a:endCxn id="124" idx="2"/>
          </p:cNvCxnSpPr>
          <p:nvPr/>
        </p:nvCxnSpPr>
        <p:spPr>
          <a:xfrm flipH="1">
            <a:off x="11459753" y="4012259"/>
            <a:ext cx="11519" cy="176010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Rett linje 271">
            <a:extLst>
              <a:ext uri="{FF2B5EF4-FFF2-40B4-BE49-F238E27FC236}">
                <a16:creationId xmlns:a16="http://schemas.microsoft.com/office/drawing/2014/main" id="{06A38075-10FA-F541-87FF-9548268DF792}"/>
              </a:ext>
            </a:extLst>
          </p:cNvPr>
          <p:cNvCxnSpPr>
            <a:cxnSpLocks/>
          </p:cNvCxnSpPr>
          <p:nvPr/>
        </p:nvCxnSpPr>
        <p:spPr>
          <a:xfrm>
            <a:off x="10846317" y="2393964"/>
            <a:ext cx="0" cy="802718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Rett linje 272">
            <a:extLst>
              <a:ext uri="{FF2B5EF4-FFF2-40B4-BE49-F238E27FC236}">
                <a16:creationId xmlns:a16="http://schemas.microsoft.com/office/drawing/2014/main" id="{60B27CFA-0D44-EDBF-011D-1146C9C117A7}"/>
              </a:ext>
            </a:extLst>
          </p:cNvPr>
          <p:cNvCxnSpPr>
            <a:cxnSpLocks/>
          </p:cNvCxnSpPr>
          <p:nvPr/>
        </p:nvCxnSpPr>
        <p:spPr>
          <a:xfrm>
            <a:off x="10186129" y="3196682"/>
            <a:ext cx="1329414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Rett linje 257">
            <a:extLst>
              <a:ext uri="{FF2B5EF4-FFF2-40B4-BE49-F238E27FC236}">
                <a16:creationId xmlns:a16="http://schemas.microsoft.com/office/drawing/2014/main" id="{31AB2A46-29CD-0723-88DC-79D08FDC7789}"/>
              </a:ext>
            </a:extLst>
          </p:cNvPr>
          <p:cNvCxnSpPr>
            <a:cxnSpLocks/>
          </p:cNvCxnSpPr>
          <p:nvPr/>
        </p:nvCxnSpPr>
        <p:spPr>
          <a:xfrm>
            <a:off x="6631904" y="2058669"/>
            <a:ext cx="3579" cy="114610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Rett linje 258">
            <a:extLst>
              <a:ext uri="{FF2B5EF4-FFF2-40B4-BE49-F238E27FC236}">
                <a16:creationId xmlns:a16="http://schemas.microsoft.com/office/drawing/2014/main" id="{B38A2359-9300-BBAA-7EBD-128078B15728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6622462" y="2497934"/>
            <a:ext cx="168597" cy="9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Rett linje 259">
            <a:extLst>
              <a:ext uri="{FF2B5EF4-FFF2-40B4-BE49-F238E27FC236}">
                <a16:creationId xmlns:a16="http://schemas.microsoft.com/office/drawing/2014/main" id="{A5869F97-D1BF-7593-B2FB-286836455BC5}"/>
              </a:ext>
            </a:extLst>
          </p:cNvPr>
          <p:cNvCxnSpPr>
            <a:cxnSpLocks/>
            <a:endCxn id="170" idx="2"/>
          </p:cNvCxnSpPr>
          <p:nvPr/>
        </p:nvCxnSpPr>
        <p:spPr>
          <a:xfrm flipH="1">
            <a:off x="7422946" y="3204772"/>
            <a:ext cx="15310" cy="3552873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Rett linje 260">
            <a:extLst>
              <a:ext uri="{FF2B5EF4-FFF2-40B4-BE49-F238E27FC236}">
                <a16:creationId xmlns:a16="http://schemas.microsoft.com/office/drawing/2014/main" id="{A26A6953-DF6B-1195-F416-E733588922A0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8768111" y="3204774"/>
            <a:ext cx="1968" cy="282616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Rett linje 261">
            <a:extLst>
              <a:ext uri="{FF2B5EF4-FFF2-40B4-BE49-F238E27FC236}">
                <a16:creationId xmlns:a16="http://schemas.microsoft.com/office/drawing/2014/main" id="{1D5206F7-8D57-55B9-92FB-10DAD6ADF005}"/>
              </a:ext>
            </a:extLst>
          </p:cNvPr>
          <p:cNvCxnSpPr>
            <a:cxnSpLocks/>
          </p:cNvCxnSpPr>
          <p:nvPr/>
        </p:nvCxnSpPr>
        <p:spPr>
          <a:xfrm>
            <a:off x="6022044" y="3204773"/>
            <a:ext cx="0" cy="291616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Rett linje 262">
            <a:extLst>
              <a:ext uri="{FF2B5EF4-FFF2-40B4-BE49-F238E27FC236}">
                <a16:creationId xmlns:a16="http://schemas.microsoft.com/office/drawing/2014/main" id="{F7787CF7-D57D-719D-4EB7-0A9575DE93B5}"/>
              </a:ext>
            </a:extLst>
          </p:cNvPr>
          <p:cNvCxnSpPr>
            <a:cxnSpLocks/>
            <a:endCxn id="194" idx="2"/>
          </p:cNvCxnSpPr>
          <p:nvPr/>
        </p:nvCxnSpPr>
        <p:spPr>
          <a:xfrm>
            <a:off x="4765100" y="3196682"/>
            <a:ext cx="14830" cy="160401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Rett linje 263">
            <a:extLst>
              <a:ext uri="{FF2B5EF4-FFF2-40B4-BE49-F238E27FC236}">
                <a16:creationId xmlns:a16="http://schemas.microsoft.com/office/drawing/2014/main" id="{EFA55541-39DF-FF9C-8153-C7D6E2CD200E}"/>
              </a:ext>
            </a:extLst>
          </p:cNvPr>
          <p:cNvCxnSpPr>
            <a:cxnSpLocks/>
          </p:cNvCxnSpPr>
          <p:nvPr/>
        </p:nvCxnSpPr>
        <p:spPr>
          <a:xfrm>
            <a:off x="4758357" y="3198144"/>
            <a:ext cx="4009757" cy="6628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Rett linje 252">
            <a:extLst>
              <a:ext uri="{FF2B5EF4-FFF2-40B4-BE49-F238E27FC236}">
                <a16:creationId xmlns:a16="http://schemas.microsoft.com/office/drawing/2014/main" id="{967D2913-0B50-63F0-D3EA-5CC0B84D4117}"/>
              </a:ext>
            </a:extLst>
          </p:cNvPr>
          <p:cNvCxnSpPr>
            <a:cxnSpLocks/>
            <a:stCxn id="224" idx="2"/>
          </p:cNvCxnSpPr>
          <p:nvPr/>
        </p:nvCxnSpPr>
        <p:spPr>
          <a:xfrm>
            <a:off x="6085958" y="1123715"/>
            <a:ext cx="0" cy="94565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9">
            <a:hlinkClick r:id="rId3"/>
            <a:extLst>
              <a:ext uri="{FF2B5EF4-FFF2-40B4-BE49-F238E27FC236}">
                <a16:creationId xmlns:a16="http://schemas.microsoft.com/office/drawing/2014/main" id="{89471352-2D19-400E-A172-1B786BE0B391}"/>
              </a:ext>
            </a:extLst>
          </p:cNvPr>
          <p:cNvSpPr/>
          <p:nvPr/>
        </p:nvSpPr>
        <p:spPr>
          <a:xfrm>
            <a:off x="66513" y="2162083"/>
            <a:ext cx="1260000" cy="347667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HR- og organisasjonsdivisjonen (HD)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1" name="Rektangel 10">
            <a:hlinkClick r:id="rId4"/>
            <a:extLst>
              <a:ext uri="{FF2B5EF4-FFF2-40B4-BE49-F238E27FC236}">
                <a16:creationId xmlns:a16="http://schemas.microsoft.com/office/drawing/2014/main" id="{D41556A3-27D0-4FFD-BA72-5E2679ECFCC6}"/>
              </a:ext>
            </a:extLst>
          </p:cNvPr>
          <p:cNvSpPr/>
          <p:nvPr/>
        </p:nvSpPr>
        <p:spPr>
          <a:xfrm>
            <a:off x="1445939" y="2167984"/>
            <a:ext cx="1260000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Etterretningsdivisjonen (ED)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2" name="Rektangel 11">
            <a:hlinkClick r:id="rId5"/>
            <a:extLst>
              <a:ext uri="{FF2B5EF4-FFF2-40B4-BE49-F238E27FC236}">
                <a16:creationId xmlns:a16="http://schemas.microsoft.com/office/drawing/2014/main" id="{BD9C71FA-4072-4293-8B4C-82B7C1C8F618}"/>
              </a:ext>
            </a:extLst>
          </p:cNvPr>
          <p:cNvSpPr/>
          <p:nvPr/>
        </p:nvSpPr>
        <p:spPr>
          <a:xfrm>
            <a:off x="4190541" y="2177964"/>
            <a:ext cx="5292066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700" b="1" kern="0">
              <a:solidFill>
                <a:prstClr val="white"/>
              </a:solidFill>
              <a:latin typeface="Arial"/>
            </a:endParaRPr>
          </a:p>
          <a:p>
            <a:pPr algn="ctr"/>
            <a:r>
              <a:rPr lang="nb-NO" sz="700" kern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Grensedivisjonen (GD)</a:t>
            </a:r>
            <a:endParaRPr lang="nb-NO" sz="700" kern="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13" name="Rektangel 12">
            <a:hlinkClick r:id="rId6"/>
            <a:extLst>
              <a:ext uri="{FF2B5EF4-FFF2-40B4-BE49-F238E27FC236}">
                <a16:creationId xmlns:a16="http://schemas.microsoft.com/office/drawing/2014/main" id="{9911DC43-903F-446F-A364-75C0395B3F0F}"/>
              </a:ext>
            </a:extLst>
          </p:cNvPr>
          <p:cNvSpPr/>
          <p:nvPr/>
        </p:nvSpPr>
        <p:spPr>
          <a:xfrm>
            <a:off x="2809233" y="2177964"/>
            <a:ext cx="1260000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 divisjonen (ID)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5" name="Rektangel 14">
            <a:hlinkClick r:id="rId7"/>
            <a:extLst>
              <a:ext uri="{FF2B5EF4-FFF2-40B4-BE49-F238E27FC236}">
                <a16:creationId xmlns:a16="http://schemas.microsoft.com/office/drawing/2014/main" id="{5996413F-3312-4548-9E18-09638D5D66F8}"/>
              </a:ext>
            </a:extLst>
          </p:cNvPr>
          <p:cNvSpPr/>
          <p:nvPr/>
        </p:nvSpPr>
        <p:spPr>
          <a:xfrm>
            <a:off x="9557093" y="2173803"/>
            <a:ext cx="2578455" cy="216000"/>
          </a:xfrm>
          <a:prstGeom prst="rect">
            <a:avLst/>
          </a:prstGeom>
          <a:solidFill>
            <a:srgbClr val="00535C"/>
          </a:solidFill>
          <a:ln>
            <a:solidFill>
              <a:srgbClr val="00B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700" b="1" kern="0">
              <a:solidFill>
                <a:prstClr val="white"/>
              </a:solidFill>
              <a:latin typeface="Arial"/>
            </a:endParaRPr>
          </a:p>
          <a:p>
            <a:pPr algn="ctr"/>
            <a:r>
              <a:rPr lang="nb-NO" sz="700" kern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Vareførselsdivisjonen (VD)</a:t>
            </a:r>
            <a:endParaRPr lang="nb-NO" sz="700" kern="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3" name="Rektangel 2">
            <a:hlinkClick r:id="rId8"/>
            <a:extLst>
              <a:ext uri="{FF2B5EF4-FFF2-40B4-BE49-F238E27FC236}">
                <a16:creationId xmlns:a16="http://schemas.microsoft.com/office/drawing/2014/main" id="{6438224C-7569-1868-0976-91F2CF7E816D}"/>
              </a:ext>
            </a:extLst>
          </p:cNvPr>
          <p:cNvSpPr/>
          <p:nvPr/>
        </p:nvSpPr>
        <p:spPr>
          <a:xfrm>
            <a:off x="74602" y="324423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Organisasjonsutviklings </a:t>
            </a:r>
            <a:br>
              <a:rPr lang="nb-NO" sz="7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nb-NO" sz="7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avdelingen (HDO)</a:t>
            </a:r>
            <a:endParaRPr lang="nb-NO" sz="700" dirty="0">
              <a:solidFill>
                <a:schemeClr val="bg1"/>
              </a:solidFill>
            </a:endParaRPr>
          </a:p>
        </p:txBody>
      </p:sp>
      <p:sp>
        <p:nvSpPr>
          <p:cNvPr id="4" name="Rektangel 3">
            <a:hlinkClick r:id="rId9"/>
            <a:extLst>
              <a:ext uri="{FF2B5EF4-FFF2-40B4-BE49-F238E27FC236}">
                <a16:creationId xmlns:a16="http://schemas.microsoft.com/office/drawing/2014/main" id="{4130ACDD-7368-FD48-D065-EE6F017DD41F}"/>
              </a:ext>
            </a:extLst>
          </p:cNvPr>
          <p:cNvSpPr/>
          <p:nvPr/>
        </p:nvSpPr>
        <p:spPr>
          <a:xfrm>
            <a:off x="74602" y="3496198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HR- avdelingen (HDH)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5" name="Rektangel 4">
            <a:hlinkClick r:id="rId10"/>
            <a:extLst>
              <a:ext uri="{FF2B5EF4-FFF2-40B4-BE49-F238E27FC236}">
                <a16:creationId xmlns:a16="http://schemas.microsoft.com/office/drawing/2014/main" id="{F4DC3469-B38C-F345-C2B7-FDE68B2C8512}"/>
              </a:ext>
            </a:extLst>
          </p:cNvPr>
          <p:cNvSpPr/>
          <p:nvPr/>
        </p:nvSpPr>
        <p:spPr>
          <a:xfrm>
            <a:off x="74602" y="3754818"/>
            <a:ext cx="1260000" cy="25697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eiendom og</a:t>
            </a:r>
          </a:p>
          <a:p>
            <a:pPr algn="ctr"/>
            <a:r>
              <a:rPr lang="nb-NO" sz="7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lokasjonstjenester (HDE)</a:t>
            </a:r>
            <a:endParaRPr lang="nb-NO" sz="700" dirty="0">
              <a:solidFill>
                <a:schemeClr val="bg1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B1E6234B-3C47-0834-B3AD-F05BAB500FA1}"/>
              </a:ext>
            </a:extLst>
          </p:cNvPr>
          <p:cNvSpPr/>
          <p:nvPr/>
        </p:nvSpPr>
        <p:spPr>
          <a:xfrm>
            <a:off x="9477151" y="3244239"/>
            <a:ext cx="1329414" cy="27329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 dirty="0"/>
          </a:p>
          <a:p>
            <a:pPr algn="ctr"/>
            <a:r>
              <a:rPr lang="nb-NO" sz="700" dirty="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juridisk og </a:t>
            </a:r>
          </a:p>
          <a:p>
            <a:pPr algn="ctr"/>
            <a:r>
              <a:rPr lang="nb-NO" sz="700" dirty="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Saksbehandling (VDJ)</a:t>
            </a:r>
            <a:endParaRPr lang="nb-NO" sz="700" dirty="0">
              <a:solidFill>
                <a:schemeClr val="bg1"/>
              </a:solidFill>
            </a:endParaRPr>
          </a:p>
          <a:p>
            <a:pPr algn="ctr"/>
            <a:endParaRPr lang="nb-NO" sz="700" dirty="0"/>
          </a:p>
        </p:txBody>
      </p:sp>
      <p:sp>
        <p:nvSpPr>
          <p:cNvPr id="24" name="Rektangel 23">
            <a:hlinkClick r:id="rId12"/>
            <a:extLst>
              <a:ext uri="{FF2B5EF4-FFF2-40B4-BE49-F238E27FC236}">
                <a16:creationId xmlns:a16="http://schemas.microsoft.com/office/drawing/2014/main" id="{10742FD0-611E-530B-867D-A4E3DC9AAF70}"/>
              </a:ext>
            </a:extLst>
          </p:cNvPr>
          <p:cNvSpPr/>
          <p:nvPr/>
        </p:nvSpPr>
        <p:spPr>
          <a:xfrm>
            <a:off x="9477151" y="4668548"/>
            <a:ext cx="1269028" cy="3078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</a:rPr>
              <a:t>Avdeling for brukerdialog og </a:t>
            </a:r>
          </a:p>
          <a:p>
            <a:pPr algn="ctr"/>
            <a:r>
              <a:rPr lang="nb-NO" sz="700" dirty="0">
                <a:solidFill>
                  <a:schemeClr val="bg1"/>
                </a:solidFill>
              </a:rPr>
              <a:t>Tollbehandling (VBD)</a:t>
            </a:r>
          </a:p>
        </p:txBody>
      </p:sp>
      <p:sp>
        <p:nvSpPr>
          <p:cNvPr id="25" name="Rektangel 24">
            <a:hlinkClick r:id="rId13"/>
            <a:extLst>
              <a:ext uri="{FF2B5EF4-FFF2-40B4-BE49-F238E27FC236}">
                <a16:creationId xmlns:a16="http://schemas.microsoft.com/office/drawing/2014/main" id="{5C750DC5-136B-C2C2-101E-E07237AC7195}"/>
              </a:ext>
            </a:extLst>
          </p:cNvPr>
          <p:cNvSpPr/>
          <p:nvPr/>
        </p:nvSpPr>
        <p:spPr>
          <a:xfrm>
            <a:off x="10872432" y="3247365"/>
            <a:ext cx="1227026" cy="2701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</a:rPr>
              <a:t>Avdeling for risikobasert </a:t>
            </a:r>
          </a:p>
          <a:p>
            <a:pPr algn="ctr"/>
            <a:r>
              <a:rPr lang="nb-NO" sz="700" dirty="0">
                <a:solidFill>
                  <a:schemeClr val="bg1"/>
                </a:solidFill>
              </a:rPr>
              <a:t>Oppfølging (VDR)</a:t>
            </a:r>
          </a:p>
        </p:txBody>
      </p:sp>
      <p:sp>
        <p:nvSpPr>
          <p:cNvPr id="26" name="Rektangel 25">
            <a:hlinkClick r:id="rId14"/>
            <a:extLst>
              <a:ext uri="{FF2B5EF4-FFF2-40B4-BE49-F238E27FC236}">
                <a16:creationId xmlns:a16="http://schemas.microsoft.com/office/drawing/2014/main" id="{1177C2FF-04B3-D03A-760C-4F78F6C07A32}"/>
              </a:ext>
            </a:extLst>
          </p:cNvPr>
          <p:cNvSpPr/>
          <p:nvPr/>
        </p:nvSpPr>
        <p:spPr>
          <a:xfrm>
            <a:off x="10821527" y="4671835"/>
            <a:ext cx="1269028" cy="2866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</a:rPr>
              <a:t>Avdeling for </a:t>
            </a:r>
          </a:p>
          <a:p>
            <a:pPr algn="ctr"/>
            <a:r>
              <a:rPr lang="nb-NO" sz="700" dirty="0">
                <a:solidFill>
                  <a:schemeClr val="bg1"/>
                </a:solidFill>
              </a:rPr>
              <a:t>Vareførselsutvikling (VDV)</a:t>
            </a:r>
          </a:p>
        </p:txBody>
      </p:sp>
      <p:sp>
        <p:nvSpPr>
          <p:cNvPr id="36" name="Rektangel 35">
            <a:hlinkClick r:id="rId15"/>
            <a:extLst>
              <a:ext uri="{FF2B5EF4-FFF2-40B4-BE49-F238E27FC236}">
                <a16:creationId xmlns:a16="http://schemas.microsoft.com/office/drawing/2014/main" id="{8C66497B-33F3-6B49-66A7-8D9182F93938}"/>
              </a:ext>
            </a:extLst>
          </p:cNvPr>
          <p:cNvSpPr/>
          <p:nvPr/>
        </p:nvSpPr>
        <p:spPr>
          <a:xfrm>
            <a:off x="1399882" y="2425378"/>
            <a:ext cx="620750" cy="14187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 stab (EDS)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37" name="Rektangel 36">
            <a:hlinkClick r:id="rId16"/>
            <a:extLst>
              <a:ext uri="{FF2B5EF4-FFF2-40B4-BE49-F238E27FC236}">
                <a16:creationId xmlns:a16="http://schemas.microsoft.com/office/drawing/2014/main" id="{8C412395-2298-C21E-628D-0AACD452DC79}"/>
              </a:ext>
            </a:extLst>
          </p:cNvPr>
          <p:cNvSpPr/>
          <p:nvPr/>
        </p:nvSpPr>
        <p:spPr>
          <a:xfrm>
            <a:off x="6791059" y="2434790"/>
            <a:ext cx="1064181" cy="1264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GD styringsstab (GDS)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38" name="Rektangel 37">
            <a:hlinkClick r:id="rId17"/>
            <a:extLst>
              <a:ext uri="{FF2B5EF4-FFF2-40B4-BE49-F238E27FC236}">
                <a16:creationId xmlns:a16="http://schemas.microsoft.com/office/drawing/2014/main" id="{BABB7526-20F9-EF7B-C91F-B43D175D381F}"/>
              </a:ext>
            </a:extLst>
          </p:cNvPr>
          <p:cNvSpPr/>
          <p:nvPr/>
        </p:nvSpPr>
        <p:spPr>
          <a:xfrm>
            <a:off x="4818606" y="2438815"/>
            <a:ext cx="1203438" cy="1182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GD fagstab (GDF)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39" name="Rektangel 38">
            <a:hlinkClick r:id="rId18"/>
            <a:extLst>
              <a:ext uri="{FF2B5EF4-FFF2-40B4-BE49-F238E27FC236}">
                <a16:creationId xmlns:a16="http://schemas.microsoft.com/office/drawing/2014/main" id="{B541158E-77F4-70F2-3379-7729EE68553F}"/>
              </a:ext>
            </a:extLst>
          </p:cNvPr>
          <p:cNvSpPr/>
          <p:nvPr/>
        </p:nvSpPr>
        <p:spPr>
          <a:xfrm>
            <a:off x="9641623" y="2431112"/>
            <a:ext cx="1089011" cy="1513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 dirty="0">
                <a:solidFill>
                  <a:schemeClr val="bg1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VD styringsstab (VDS)</a:t>
            </a:r>
            <a:endParaRPr lang="nb-NO" sz="700" dirty="0">
              <a:solidFill>
                <a:schemeClr val="bg1"/>
              </a:solidFill>
            </a:endParaRPr>
          </a:p>
        </p:txBody>
      </p:sp>
      <p:sp>
        <p:nvSpPr>
          <p:cNvPr id="41" name="Rektangel 40">
            <a:hlinkClick r:id="rId19"/>
            <a:extLst>
              <a:ext uri="{FF2B5EF4-FFF2-40B4-BE49-F238E27FC236}">
                <a16:creationId xmlns:a16="http://schemas.microsoft.com/office/drawing/2014/main" id="{FB5E2BF7-BF63-C67E-AFBB-F453221A9E33}"/>
              </a:ext>
            </a:extLst>
          </p:cNvPr>
          <p:cNvSpPr/>
          <p:nvPr/>
        </p:nvSpPr>
        <p:spPr>
          <a:xfrm>
            <a:off x="2299063" y="2442847"/>
            <a:ext cx="991838" cy="13186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 styringsstab (IDS)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4" name="Rektangel 13">
            <a:hlinkClick r:id="rId20"/>
            <a:extLst>
              <a:ext uri="{FF2B5EF4-FFF2-40B4-BE49-F238E27FC236}">
                <a16:creationId xmlns:a16="http://schemas.microsoft.com/office/drawing/2014/main" id="{01159AF2-3CCF-DEE0-C291-63D36D409A74}"/>
              </a:ext>
            </a:extLst>
          </p:cNvPr>
          <p:cNvSpPr/>
          <p:nvPr/>
        </p:nvSpPr>
        <p:spPr>
          <a:xfrm>
            <a:off x="1401931" y="3245600"/>
            <a:ext cx="1260000" cy="33254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innhenting og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koordinering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(EDI)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16" name="Rektangel 15">
            <a:hlinkClick r:id="rId21"/>
            <a:extLst>
              <a:ext uri="{FF2B5EF4-FFF2-40B4-BE49-F238E27FC236}">
                <a16:creationId xmlns:a16="http://schemas.microsoft.com/office/drawing/2014/main" id="{F9F556E5-4CAC-2BC8-76F2-5854D7E0328B}"/>
              </a:ext>
            </a:extLst>
          </p:cNvPr>
          <p:cNvSpPr/>
          <p:nvPr/>
        </p:nvSpPr>
        <p:spPr>
          <a:xfrm>
            <a:off x="1401931" y="4087131"/>
            <a:ext cx="1260000" cy="3688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trusselanalyse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og regelutvikling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(EDT) 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en-US" sz="700"/>
          </a:p>
        </p:txBody>
      </p:sp>
      <p:sp>
        <p:nvSpPr>
          <p:cNvPr id="17" name="Rektangel 16">
            <a:hlinkClick r:id="rId22"/>
            <a:extLst>
              <a:ext uri="{FF2B5EF4-FFF2-40B4-BE49-F238E27FC236}">
                <a16:creationId xmlns:a16="http://schemas.microsoft.com/office/drawing/2014/main" id="{FE18E360-402A-FFA7-0684-B4C86019E74E}"/>
              </a:ext>
            </a:extLst>
          </p:cNvPr>
          <p:cNvSpPr/>
          <p:nvPr/>
        </p:nvSpPr>
        <p:spPr>
          <a:xfrm>
            <a:off x="1401931" y="4942642"/>
            <a:ext cx="1260000" cy="3688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operativ analyse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(EDO)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50" name="Rektangel 547">
            <a:hlinkClick r:id="rId23"/>
            <a:extLst>
              <a:ext uri="{FF2B5EF4-FFF2-40B4-BE49-F238E27FC236}">
                <a16:creationId xmlns:a16="http://schemas.microsoft.com/office/drawing/2014/main" id="{4198C7DD-4924-BF23-FD19-38DFD090FF88}"/>
              </a:ext>
            </a:extLst>
          </p:cNvPr>
          <p:cNvSpPr/>
          <p:nvPr/>
        </p:nvSpPr>
        <p:spPr>
          <a:xfrm>
            <a:off x="1545931" y="362383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innhenting</a:t>
            </a:r>
          </a:p>
          <a:p>
            <a:pPr algn="ctr"/>
            <a:r>
              <a:rPr lang="nb-NO" sz="6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(EISI)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60" name="Rektangel 547">
            <a:hlinkClick r:id="rId24"/>
            <a:extLst>
              <a:ext uri="{FF2B5EF4-FFF2-40B4-BE49-F238E27FC236}">
                <a16:creationId xmlns:a16="http://schemas.microsoft.com/office/drawing/2014/main" id="{9FD5526B-63B0-0E46-9F03-AE3EB504C8DC}"/>
              </a:ext>
            </a:extLst>
          </p:cNvPr>
          <p:cNvSpPr/>
          <p:nvPr/>
        </p:nvSpPr>
        <p:spPr>
          <a:xfrm>
            <a:off x="1545931" y="386525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koordinering (EISK)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61" name="Rektangel 547">
            <a:hlinkClick r:id="rId25"/>
            <a:extLst>
              <a:ext uri="{FF2B5EF4-FFF2-40B4-BE49-F238E27FC236}">
                <a16:creationId xmlns:a16="http://schemas.microsoft.com/office/drawing/2014/main" id="{51F81B68-2958-0AE0-088C-E3D358C2D39E}"/>
              </a:ext>
            </a:extLst>
          </p:cNvPr>
          <p:cNvSpPr/>
          <p:nvPr/>
        </p:nvSpPr>
        <p:spPr>
          <a:xfrm>
            <a:off x="1545931" y="449655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</a:t>
            </a:r>
            <a:r>
              <a:rPr lang="nb-NO" sz="600" err="1">
                <a:solidFill>
                  <a:schemeClr val="bg1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trusselanalyse</a:t>
            </a:r>
            <a:r>
              <a:rPr lang="nb-NO" sz="600">
                <a:solidFill>
                  <a:schemeClr val="bg1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(ETST)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62" name="Rektangel 547">
            <a:hlinkClick r:id="rId26"/>
            <a:extLst>
              <a:ext uri="{FF2B5EF4-FFF2-40B4-BE49-F238E27FC236}">
                <a16:creationId xmlns:a16="http://schemas.microsoft.com/office/drawing/2014/main" id="{2314DFE2-7A05-E79A-5462-74B1643113E8}"/>
              </a:ext>
            </a:extLst>
          </p:cNvPr>
          <p:cNvSpPr/>
          <p:nvPr/>
        </p:nvSpPr>
        <p:spPr>
          <a:xfrm>
            <a:off x="1545931" y="470783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dataanalyse (ETSD)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63" name="Rektangel 547">
            <a:hlinkClick r:id="rId27"/>
            <a:extLst>
              <a:ext uri="{FF2B5EF4-FFF2-40B4-BE49-F238E27FC236}">
                <a16:creationId xmlns:a16="http://schemas.microsoft.com/office/drawing/2014/main" id="{EF9997F2-6113-6E98-5EF6-3D829CC0FE61}"/>
              </a:ext>
            </a:extLst>
          </p:cNvPr>
          <p:cNvSpPr/>
          <p:nvPr/>
        </p:nvSpPr>
        <p:spPr>
          <a:xfrm>
            <a:off x="1545933" y="5560118"/>
            <a:ext cx="971997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aktør og nettverksanalyse (EOSA)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64" name="Rektangel 547">
            <a:hlinkClick r:id="rId28"/>
            <a:extLst>
              <a:ext uri="{FF2B5EF4-FFF2-40B4-BE49-F238E27FC236}">
                <a16:creationId xmlns:a16="http://schemas.microsoft.com/office/drawing/2014/main" id="{2DE54DE4-A6EB-453A-7FF8-F48889451902}"/>
              </a:ext>
            </a:extLst>
          </p:cNvPr>
          <p:cNvSpPr/>
          <p:nvPr/>
        </p:nvSpPr>
        <p:spPr>
          <a:xfrm>
            <a:off x="1545931" y="535211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sanntidsstøtte (EOSS)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" name="Rektangel 18">
            <a:hlinkClick r:id="rId29"/>
            <a:extLst>
              <a:ext uri="{FF2B5EF4-FFF2-40B4-BE49-F238E27FC236}">
                <a16:creationId xmlns:a16="http://schemas.microsoft.com/office/drawing/2014/main" id="{B24EC706-16C9-E074-A7B9-60556D3AD118}"/>
              </a:ext>
            </a:extLst>
          </p:cNvPr>
          <p:cNvSpPr/>
          <p:nvPr/>
        </p:nvSpPr>
        <p:spPr>
          <a:xfrm>
            <a:off x="2752047" y="324423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Digitaliseringsavdelingen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(IDD)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20" name="Rektangel 19">
            <a:hlinkClick r:id="rId30"/>
            <a:extLst>
              <a:ext uri="{FF2B5EF4-FFF2-40B4-BE49-F238E27FC236}">
                <a16:creationId xmlns:a16="http://schemas.microsoft.com/office/drawing/2014/main" id="{DA2BE359-480C-A465-AEFB-64401B01203E}"/>
              </a:ext>
            </a:extLst>
          </p:cNvPr>
          <p:cNvSpPr/>
          <p:nvPr/>
        </p:nvSpPr>
        <p:spPr>
          <a:xfrm>
            <a:off x="2752047" y="351752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Infrastrukturavdelingen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(IDI)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21" name="Rektangel 20">
            <a:hlinkClick r:id="rId31"/>
            <a:extLst>
              <a:ext uri="{FF2B5EF4-FFF2-40B4-BE49-F238E27FC236}">
                <a16:creationId xmlns:a16="http://schemas.microsoft.com/office/drawing/2014/main" id="{E74F47E2-20E2-569A-1BB9-AFFE3185EA64}"/>
              </a:ext>
            </a:extLst>
          </p:cNvPr>
          <p:cNvSpPr/>
          <p:nvPr/>
        </p:nvSpPr>
        <p:spPr>
          <a:xfrm>
            <a:off x="2752047" y="4460555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Systemutviklings-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avdelingen (IDU)</a:t>
            </a:r>
            <a:endParaRPr lang="nb-NO" sz="700">
              <a:solidFill>
                <a:schemeClr val="bg1"/>
              </a:solidFill>
              <a:cs typeface="Arial"/>
            </a:endParaRPr>
          </a:p>
          <a:p>
            <a:pPr algn="ctr"/>
            <a:endParaRPr lang="nb-NO" sz="700"/>
          </a:p>
        </p:txBody>
      </p:sp>
      <p:sp>
        <p:nvSpPr>
          <p:cNvPr id="89" name="Rektangel 547">
            <a:hlinkClick r:id="rId32"/>
            <a:extLst>
              <a:ext uri="{FF2B5EF4-FFF2-40B4-BE49-F238E27FC236}">
                <a16:creationId xmlns:a16="http://schemas.microsoft.com/office/drawing/2014/main" id="{F00EE654-F29D-4610-FEDF-82A226AABE45}"/>
              </a:ext>
            </a:extLst>
          </p:cNvPr>
          <p:cNvSpPr/>
          <p:nvPr/>
        </p:nvSpPr>
        <p:spPr>
          <a:xfrm>
            <a:off x="2914047" y="4242730"/>
            <a:ext cx="936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Plattformseksjonen (IIPL)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95" name="Rektangel 547">
            <a:hlinkClick r:id="rId33"/>
            <a:extLst>
              <a:ext uri="{FF2B5EF4-FFF2-40B4-BE49-F238E27FC236}">
                <a16:creationId xmlns:a16="http://schemas.microsoft.com/office/drawing/2014/main" id="{8EBAB237-4F06-D7B3-189C-3C2C93E13C2D}"/>
              </a:ext>
            </a:extLst>
          </p:cNvPr>
          <p:cNvSpPr/>
          <p:nvPr/>
        </p:nvSpPr>
        <p:spPr>
          <a:xfrm>
            <a:off x="2914047" y="4011790"/>
            <a:ext cx="936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IT-serviceseksjonen (IISE)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96" name="Rektangel 547">
            <a:hlinkClick r:id="rId34"/>
            <a:extLst>
              <a:ext uri="{FF2B5EF4-FFF2-40B4-BE49-F238E27FC236}">
                <a16:creationId xmlns:a16="http://schemas.microsoft.com/office/drawing/2014/main" id="{636F6CC2-90D2-ADE0-EC8C-B78CEF5365A7}"/>
              </a:ext>
            </a:extLst>
          </p:cNvPr>
          <p:cNvSpPr/>
          <p:nvPr/>
        </p:nvSpPr>
        <p:spPr>
          <a:xfrm>
            <a:off x="2914047" y="3784469"/>
            <a:ext cx="936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Driftsseksjonen (IIDR)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97" name="Rektangel 547">
            <a:hlinkClick r:id="rId35"/>
            <a:extLst>
              <a:ext uri="{FF2B5EF4-FFF2-40B4-BE49-F238E27FC236}">
                <a16:creationId xmlns:a16="http://schemas.microsoft.com/office/drawing/2014/main" id="{CF4BA74A-A8A1-B9FF-E877-3628BDDB157A}"/>
              </a:ext>
            </a:extLst>
          </p:cNvPr>
          <p:cNvSpPr/>
          <p:nvPr/>
        </p:nvSpPr>
        <p:spPr>
          <a:xfrm>
            <a:off x="2914047" y="4718198"/>
            <a:ext cx="936000" cy="216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rgbClr val="0054A6"/>
              </a:solidFill>
              <a:hlinkClick r:id="rId3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metode og kvalitet (IUSU)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98" name="Rektangel 547">
            <a:hlinkClick r:id="rId36"/>
            <a:extLst>
              <a:ext uri="{FF2B5EF4-FFF2-40B4-BE49-F238E27FC236}">
                <a16:creationId xmlns:a16="http://schemas.microsoft.com/office/drawing/2014/main" id="{9CABAC22-D03A-D84D-67FE-5CA89FBE94EA}"/>
              </a:ext>
            </a:extLst>
          </p:cNvPr>
          <p:cNvSpPr/>
          <p:nvPr/>
        </p:nvSpPr>
        <p:spPr>
          <a:xfrm>
            <a:off x="2914047" y="5235446"/>
            <a:ext cx="936000" cy="226244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b-NO" sz="600">
                <a:solidFill>
                  <a:schemeClr val="bg1"/>
                </a:solidFill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vareførsel og fellestjenester (IUSV)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99" name="Rektangel 547">
            <a:hlinkClick r:id="rId37"/>
            <a:extLst>
              <a:ext uri="{FF2B5EF4-FFF2-40B4-BE49-F238E27FC236}">
                <a16:creationId xmlns:a16="http://schemas.microsoft.com/office/drawing/2014/main" id="{7468BB44-4F73-5DA5-2AAB-66B42345FDFD}"/>
              </a:ext>
            </a:extLst>
          </p:cNvPr>
          <p:cNvSpPr/>
          <p:nvPr/>
        </p:nvSpPr>
        <p:spPr>
          <a:xfrm>
            <a:off x="2914047" y="4975841"/>
            <a:ext cx="936000" cy="216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etterretning og kontroll (IUSE)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02" name="Rektangel 547">
            <a:hlinkClick r:id="rId38"/>
            <a:extLst>
              <a:ext uri="{FF2B5EF4-FFF2-40B4-BE49-F238E27FC236}">
                <a16:creationId xmlns:a16="http://schemas.microsoft.com/office/drawing/2014/main" id="{33754D33-9561-1827-BB63-434BAA978893}"/>
              </a:ext>
            </a:extLst>
          </p:cNvPr>
          <p:cNvSpPr/>
          <p:nvPr/>
        </p:nvSpPr>
        <p:spPr>
          <a:xfrm>
            <a:off x="10973753" y="521694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forretningsutvikling (VVFU)</a:t>
            </a:r>
          </a:p>
        </p:txBody>
      </p:sp>
      <p:sp>
        <p:nvSpPr>
          <p:cNvPr id="103" name="Rektangel 547">
            <a:hlinkClick r:id="rId39"/>
            <a:extLst>
              <a:ext uri="{FF2B5EF4-FFF2-40B4-BE49-F238E27FC236}">
                <a16:creationId xmlns:a16="http://schemas.microsoft.com/office/drawing/2014/main" id="{08974189-B03F-B2D1-F99A-81408E932192}"/>
              </a:ext>
            </a:extLst>
          </p:cNvPr>
          <p:cNvSpPr/>
          <p:nvPr/>
        </p:nvSpPr>
        <p:spPr>
          <a:xfrm>
            <a:off x="10973753" y="3838911"/>
            <a:ext cx="999867" cy="313724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risikobasert oppfølging Kongsvinger (VROK)</a:t>
            </a:r>
          </a:p>
        </p:txBody>
      </p:sp>
      <p:sp>
        <p:nvSpPr>
          <p:cNvPr id="104" name="Rektangel 547">
            <a:hlinkClick r:id="rId40"/>
            <a:extLst>
              <a:ext uri="{FF2B5EF4-FFF2-40B4-BE49-F238E27FC236}">
                <a16:creationId xmlns:a16="http://schemas.microsoft.com/office/drawing/2014/main" id="{CFFFC048-C5E8-BA99-B248-97B0622E9853}"/>
              </a:ext>
            </a:extLst>
          </p:cNvPr>
          <p:cNvSpPr/>
          <p:nvPr/>
        </p:nvSpPr>
        <p:spPr>
          <a:xfrm>
            <a:off x="10973753" y="3548761"/>
            <a:ext cx="972000" cy="231362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risikobasert oppfølging Bergen (VROB)</a:t>
            </a:r>
          </a:p>
        </p:txBody>
      </p:sp>
      <p:sp>
        <p:nvSpPr>
          <p:cNvPr id="105" name="Rektangel 547">
            <a:hlinkClick r:id="rId41"/>
            <a:extLst>
              <a:ext uri="{FF2B5EF4-FFF2-40B4-BE49-F238E27FC236}">
                <a16:creationId xmlns:a16="http://schemas.microsoft.com/office/drawing/2014/main" id="{AF1A2141-E011-2C9A-177C-0CF7C5EADBA0}"/>
              </a:ext>
            </a:extLst>
          </p:cNvPr>
          <p:cNvSpPr/>
          <p:nvPr/>
        </p:nvSpPr>
        <p:spPr>
          <a:xfrm>
            <a:off x="10973753" y="5005473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produkteierskap (VVPE)</a:t>
            </a:r>
          </a:p>
        </p:txBody>
      </p:sp>
      <p:sp>
        <p:nvSpPr>
          <p:cNvPr id="106" name="Rektangel 547">
            <a:hlinkClick r:id="rId42"/>
            <a:extLst>
              <a:ext uri="{FF2B5EF4-FFF2-40B4-BE49-F238E27FC236}">
                <a16:creationId xmlns:a16="http://schemas.microsoft.com/office/drawing/2014/main" id="{A60A6369-5B53-2D21-D150-515DD9158A51}"/>
              </a:ext>
            </a:extLst>
          </p:cNvPr>
          <p:cNvSpPr/>
          <p:nvPr/>
        </p:nvSpPr>
        <p:spPr>
          <a:xfrm>
            <a:off x="10973753" y="443549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risikobasert oppfølging Tromsø (VROT)</a:t>
            </a:r>
          </a:p>
        </p:txBody>
      </p:sp>
      <p:sp>
        <p:nvSpPr>
          <p:cNvPr id="110" name="Rektangel 547">
            <a:hlinkClick r:id="rId43"/>
            <a:extLst>
              <a:ext uri="{FF2B5EF4-FFF2-40B4-BE49-F238E27FC236}">
                <a16:creationId xmlns:a16="http://schemas.microsoft.com/office/drawing/2014/main" id="{7FE65D3C-22A3-FCA0-FB05-0937229FA07D}"/>
              </a:ext>
            </a:extLst>
          </p:cNvPr>
          <p:cNvSpPr/>
          <p:nvPr/>
        </p:nvSpPr>
        <p:spPr>
          <a:xfrm>
            <a:off x="9681600" y="3996867"/>
            <a:ext cx="997898" cy="200937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Klassifiseringsseksjonen (VJKL)</a:t>
            </a:r>
          </a:p>
        </p:txBody>
      </p:sp>
      <p:sp>
        <p:nvSpPr>
          <p:cNvPr id="111" name="Rektangel 547">
            <a:hlinkClick r:id="rId44"/>
            <a:extLst>
              <a:ext uri="{FF2B5EF4-FFF2-40B4-BE49-F238E27FC236}">
                <a16:creationId xmlns:a16="http://schemas.microsoft.com/office/drawing/2014/main" id="{3DEB1D45-BBC1-6F80-4298-51484CD47563}"/>
              </a:ext>
            </a:extLst>
          </p:cNvPr>
          <p:cNvSpPr/>
          <p:nvPr/>
        </p:nvSpPr>
        <p:spPr>
          <a:xfrm>
            <a:off x="9681600" y="4234933"/>
            <a:ext cx="972000" cy="144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 err="1">
                <a:solidFill>
                  <a:schemeClr val="bg1"/>
                </a:solidFill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Tolllaboratoriet</a:t>
            </a:r>
            <a:r>
              <a:rPr lang="nb-NO" sz="600" dirty="0">
                <a:solidFill>
                  <a:schemeClr val="bg1"/>
                </a:solidFill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(VJTO)</a:t>
            </a:r>
            <a:endParaRPr lang="nb-NO" sz="600" dirty="0">
              <a:solidFill>
                <a:schemeClr val="bg1"/>
              </a:solidFill>
            </a:endParaRPr>
          </a:p>
        </p:txBody>
      </p:sp>
      <p:sp>
        <p:nvSpPr>
          <p:cNvPr id="113" name="Rektangel 547">
            <a:hlinkClick r:id="rId45"/>
            <a:extLst>
              <a:ext uri="{FF2B5EF4-FFF2-40B4-BE49-F238E27FC236}">
                <a16:creationId xmlns:a16="http://schemas.microsoft.com/office/drawing/2014/main" id="{A3214F75-88A8-AA76-F38E-662BA6EAC0B2}"/>
              </a:ext>
            </a:extLst>
          </p:cNvPr>
          <p:cNvSpPr/>
          <p:nvPr/>
        </p:nvSpPr>
        <p:spPr>
          <a:xfrm>
            <a:off x="9684980" y="5490833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n-NO" sz="600" dirty="0">
                <a:solidFill>
                  <a:schemeClr val="bg1"/>
                </a:solidFill>
              </a:rPr>
              <a:t>Seksjon for tollbehandling Oslo 1 (VBO1)</a:t>
            </a:r>
            <a:endParaRPr lang="nb-NO" sz="600" dirty="0">
              <a:solidFill>
                <a:schemeClr val="bg1"/>
              </a:solidFill>
            </a:endParaRPr>
          </a:p>
        </p:txBody>
      </p:sp>
      <p:sp>
        <p:nvSpPr>
          <p:cNvPr id="114" name="Rektangel 547">
            <a:hlinkClick r:id="rId46"/>
            <a:extLst>
              <a:ext uri="{FF2B5EF4-FFF2-40B4-BE49-F238E27FC236}">
                <a16:creationId xmlns:a16="http://schemas.microsoft.com/office/drawing/2014/main" id="{47A24384-CC91-9B39-4E77-566FB32A3496}"/>
              </a:ext>
            </a:extLst>
          </p:cNvPr>
          <p:cNvSpPr/>
          <p:nvPr/>
        </p:nvSpPr>
        <p:spPr>
          <a:xfrm>
            <a:off x="9684980" y="354528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Juridisk seksjon (VJJU)</a:t>
            </a:r>
            <a:endParaRPr lang="nb-NO" sz="600" dirty="0">
              <a:solidFill>
                <a:schemeClr val="bg1"/>
              </a:solidFill>
            </a:endParaRPr>
          </a:p>
        </p:txBody>
      </p:sp>
      <p:sp>
        <p:nvSpPr>
          <p:cNvPr id="117" name="Rektangel 547">
            <a:hlinkClick r:id="rId47"/>
            <a:extLst>
              <a:ext uri="{FF2B5EF4-FFF2-40B4-BE49-F238E27FC236}">
                <a16:creationId xmlns:a16="http://schemas.microsoft.com/office/drawing/2014/main" id="{0BDA1494-A12A-60B5-B419-8EA306A3D361}"/>
              </a:ext>
            </a:extLst>
          </p:cNvPr>
          <p:cNvSpPr/>
          <p:nvPr/>
        </p:nvSpPr>
        <p:spPr>
          <a:xfrm>
            <a:off x="9681600" y="4413395"/>
            <a:ext cx="972000" cy="216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Transitteringsseksjonen (VJTR)</a:t>
            </a:r>
          </a:p>
        </p:txBody>
      </p:sp>
      <p:sp>
        <p:nvSpPr>
          <p:cNvPr id="118" name="Rektangel 547">
            <a:hlinkClick r:id="rId48"/>
            <a:extLst>
              <a:ext uri="{FF2B5EF4-FFF2-40B4-BE49-F238E27FC236}">
                <a16:creationId xmlns:a16="http://schemas.microsoft.com/office/drawing/2014/main" id="{52E65E85-87A4-1B40-ABBD-DD2771590FC4}"/>
              </a:ext>
            </a:extLst>
          </p:cNvPr>
          <p:cNvSpPr/>
          <p:nvPr/>
        </p:nvSpPr>
        <p:spPr>
          <a:xfrm>
            <a:off x="9684980" y="3754818"/>
            <a:ext cx="972000" cy="216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Saksbehandlingsseksjonen (VJSA)</a:t>
            </a:r>
          </a:p>
        </p:txBody>
      </p:sp>
      <p:sp>
        <p:nvSpPr>
          <p:cNvPr id="120" name="Rektangel 547">
            <a:hlinkClick r:id="rId49"/>
            <a:extLst>
              <a:ext uri="{FF2B5EF4-FFF2-40B4-BE49-F238E27FC236}">
                <a16:creationId xmlns:a16="http://schemas.microsoft.com/office/drawing/2014/main" id="{E6907136-4CF1-974F-4DD2-E7465F9D3B32}"/>
              </a:ext>
            </a:extLst>
          </p:cNvPr>
          <p:cNvSpPr/>
          <p:nvPr/>
        </p:nvSpPr>
        <p:spPr>
          <a:xfrm>
            <a:off x="9684980" y="524776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tollbehandling Kongsvinger (VBTK)</a:t>
            </a:r>
          </a:p>
        </p:txBody>
      </p:sp>
      <p:sp>
        <p:nvSpPr>
          <p:cNvPr id="121" name="Rektangel 547">
            <a:hlinkClick r:id="rId50"/>
            <a:extLst>
              <a:ext uri="{FF2B5EF4-FFF2-40B4-BE49-F238E27FC236}">
                <a16:creationId xmlns:a16="http://schemas.microsoft.com/office/drawing/2014/main" id="{108CD9A5-2091-F747-5612-177EDE9B37CB}"/>
              </a:ext>
            </a:extLst>
          </p:cNvPr>
          <p:cNvSpPr/>
          <p:nvPr/>
        </p:nvSpPr>
        <p:spPr>
          <a:xfrm>
            <a:off x="9684980" y="502208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tollbehandling og dialog (VBTD)</a:t>
            </a:r>
          </a:p>
        </p:txBody>
      </p:sp>
      <p:sp>
        <p:nvSpPr>
          <p:cNvPr id="122" name="Rektangel 547">
            <a:hlinkClick r:id="rId51"/>
            <a:extLst>
              <a:ext uri="{FF2B5EF4-FFF2-40B4-BE49-F238E27FC236}">
                <a16:creationId xmlns:a16="http://schemas.microsoft.com/office/drawing/2014/main" id="{4AC69C71-3786-D783-8CEF-C067F592F3D3}"/>
              </a:ext>
            </a:extLst>
          </p:cNvPr>
          <p:cNvSpPr/>
          <p:nvPr/>
        </p:nvSpPr>
        <p:spPr>
          <a:xfrm>
            <a:off x="9684980" y="573390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n-NO" sz="600" dirty="0">
                <a:solidFill>
                  <a:schemeClr val="bg1"/>
                </a:solidFill>
              </a:rPr>
              <a:t>Seksjon for tollbehandling Oslo 2 VBO2</a:t>
            </a:r>
            <a:r>
              <a:rPr lang="nb-NO" sz="6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3" name="Rektangel 547">
            <a:hlinkClick r:id="rId52"/>
            <a:extLst>
              <a:ext uri="{FF2B5EF4-FFF2-40B4-BE49-F238E27FC236}">
                <a16:creationId xmlns:a16="http://schemas.microsoft.com/office/drawing/2014/main" id="{9FE5C3CE-9FDB-26E9-1E33-DBCCA6554131}"/>
              </a:ext>
            </a:extLst>
          </p:cNvPr>
          <p:cNvSpPr/>
          <p:nvPr/>
        </p:nvSpPr>
        <p:spPr>
          <a:xfrm>
            <a:off x="10973753" y="4200657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n-NO" sz="600" dirty="0">
                <a:solidFill>
                  <a:schemeClr val="bg1"/>
                </a:solidFill>
              </a:rPr>
              <a:t>Seksjon for risikobasert oppfølging Oslo (VROO)</a:t>
            </a:r>
            <a:endParaRPr lang="nb-NO" sz="600" dirty="0">
              <a:solidFill>
                <a:schemeClr val="bg1"/>
              </a:solidFill>
            </a:endParaRPr>
          </a:p>
        </p:txBody>
      </p:sp>
      <p:sp>
        <p:nvSpPr>
          <p:cNvPr id="124" name="Rektangel 547">
            <a:hlinkClick r:id="rId53"/>
            <a:extLst>
              <a:ext uri="{FF2B5EF4-FFF2-40B4-BE49-F238E27FC236}">
                <a16:creationId xmlns:a16="http://schemas.microsoft.com/office/drawing/2014/main" id="{ED390FE8-E9E5-E930-4A4A-74309F11ED29}"/>
              </a:ext>
            </a:extLst>
          </p:cNvPr>
          <p:cNvSpPr/>
          <p:nvPr/>
        </p:nvSpPr>
        <p:spPr>
          <a:xfrm>
            <a:off x="10973753" y="5427765"/>
            <a:ext cx="972000" cy="344598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ekstern interessenthåndtering (VVEI)</a:t>
            </a:r>
          </a:p>
        </p:txBody>
      </p:sp>
      <p:sp>
        <p:nvSpPr>
          <p:cNvPr id="32" name="Rektangel 31">
            <a:hlinkClick r:id="rId54"/>
            <a:extLst>
              <a:ext uri="{FF2B5EF4-FFF2-40B4-BE49-F238E27FC236}">
                <a16:creationId xmlns:a16="http://schemas.microsoft.com/office/drawing/2014/main" id="{E72DD24B-8DF7-CF5C-D3F8-48B36C190250}"/>
              </a:ext>
            </a:extLst>
          </p:cNvPr>
          <p:cNvSpPr/>
          <p:nvPr/>
        </p:nvSpPr>
        <p:spPr>
          <a:xfrm>
            <a:off x="6800499" y="324559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Oslofjord (GDO)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33" name="Rektangel 32">
            <a:hlinkClick r:id="rId55"/>
            <a:extLst>
              <a:ext uri="{FF2B5EF4-FFF2-40B4-BE49-F238E27FC236}">
                <a16:creationId xmlns:a16="http://schemas.microsoft.com/office/drawing/2014/main" id="{2F001466-D17E-9225-FBC2-11E09CFC515A}"/>
              </a:ext>
            </a:extLst>
          </p:cNvPr>
          <p:cNvSpPr/>
          <p:nvPr/>
        </p:nvSpPr>
        <p:spPr>
          <a:xfrm>
            <a:off x="6819014" y="5470354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Vest (GDV)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166" name="Rektangel 547">
            <a:hlinkClick r:id="rId56"/>
            <a:extLst>
              <a:ext uri="{FF2B5EF4-FFF2-40B4-BE49-F238E27FC236}">
                <a16:creationId xmlns:a16="http://schemas.microsoft.com/office/drawing/2014/main" id="{4205ED40-EEC9-E39B-B81C-0988FC5FCEF2}"/>
              </a:ext>
            </a:extLst>
          </p:cNvPr>
          <p:cNvSpPr/>
          <p:nvPr/>
        </p:nvSpPr>
        <p:spPr>
          <a:xfrm>
            <a:off x="6936946" y="5726079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Flesland (GVFL)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7" name="Rektangel 547">
            <a:hlinkClick r:id="rId57"/>
            <a:extLst>
              <a:ext uri="{FF2B5EF4-FFF2-40B4-BE49-F238E27FC236}">
                <a16:creationId xmlns:a16="http://schemas.microsoft.com/office/drawing/2014/main" id="{98B53DC2-9EB5-68EE-B117-9CDFC86E8146}"/>
              </a:ext>
            </a:extLst>
          </p:cNvPr>
          <p:cNvSpPr/>
          <p:nvPr/>
        </p:nvSpPr>
        <p:spPr>
          <a:xfrm>
            <a:off x="6936946" y="594093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fontScale="85000"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Haugesund (GVHA)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8" name="Rektangel 547">
            <a:hlinkClick r:id="rId58"/>
            <a:extLst>
              <a:ext uri="{FF2B5EF4-FFF2-40B4-BE49-F238E27FC236}">
                <a16:creationId xmlns:a16="http://schemas.microsoft.com/office/drawing/2014/main" id="{1C295D17-8F20-5AB4-EEDD-3235EBC7137E}"/>
              </a:ext>
            </a:extLst>
          </p:cNvPr>
          <p:cNvSpPr/>
          <p:nvPr/>
        </p:nvSpPr>
        <p:spPr>
          <a:xfrm>
            <a:off x="6936946" y="6370647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Sola (GVSO)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9" name="Rektangel 547">
            <a:hlinkClick r:id="rId59"/>
            <a:extLst>
              <a:ext uri="{FF2B5EF4-FFF2-40B4-BE49-F238E27FC236}">
                <a16:creationId xmlns:a16="http://schemas.microsoft.com/office/drawing/2014/main" id="{EBA51B89-490B-F0F9-2F9C-DF7418546EE9}"/>
              </a:ext>
            </a:extLst>
          </p:cNvPr>
          <p:cNvSpPr/>
          <p:nvPr/>
        </p:nvSpPr>
        <p:spPr>
          <a:xfrm>
            <a:off x="6936946" y="615579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fontScale="85000"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Maritim innsatsseksjon (GVMI)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70" name="Rektangel 547">
            <a:hlinkClick r:id="rId60"/>
            <a:extLst>
              <a:ext uri="{FF2B5EF4-FFF2-40B4-BE49-F238E27FC236}">
                <a16:creationId xmlns:a16="http://schemas.microsoft.com/office/drawing/2014/main" id="{4A0DC93C-B7EA-5AC0-6F96-F879BCCF0BA6}"/>
              </a:ext>
            </a:extLst>
          </p:cNvPr>
          <p:cNvSpPr/>
          <p:nvPr/>
        </p:nvSpPr>
        <p:spPr>
          <a:xfrm>
            <a:off x="6936946" y="657764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Ålesund (GVÅL)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34" name="Rektangel 33">
            <a:hlinkClick r:id="rId61"/>
            <a:extLst>
              <a:ext uri="{FF2B5EF4-FFF2-40B4-BE49-F238E27FC236}">
                <a16:creationId xmlns:a16="http://schemas.microsoft.com/office/drawing/2014/main" id="{D39F4B5C-E0A1-A8E6-68AB-B02E93511881}"/>
              </a:ext>
            </a:extLst>
          </p:cNvPr>
          <p:cNvSpPr/>
          <p:nvPr/>
        </p:nvSpPr>
        <p:spPr>
          <a:xfrm>
            <a:off x="8140079" y="324559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Øst (GDØ)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35" name="Rektangel 34">
            <a:hlinkClick r:id="rId62"/>
            <a:extLst>
              <a:ext uri="{FF2B5EF4-FFF2-40B4-BE49-F238E27FC236}">
                <a16:creationId xmlns:a16="http://schemas.microsoft.com/office/drawing/2014/main" id="{79353F9F-53F3-5050-B9A9-6D7764A1C917}"/>
              </a:ext>
            </a:extLst>
          </p:cNvPr>
          <p:cNvSpPr/>
          <p:nvPr/>
        </p:nvSpPr>
        <p:spPr>
          <a:xfrm>
            <a:off x="8140079" y="5814933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Svalbard (GDY)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43" name="Rektangel 547">
            <a:hlinkClick r:id="rId63"/>
            <a:extLst>
              <a:ext uri="{FF2B5EF4-FFF2-40B4-BE49-F238E27FC236}">
                <a16:creationId xmlns:a16="http://schemas.microsoft.com/office/drawing/2014/main" id="{B7CF6B82-C648-1D3A-4018-98586C65DBD3}"/>
              </a:ext>
            </a:extLst>
          </p:cNvPr>
          <p:cNvSpPr/>
          <p:nvPr/>
        </p:nvSpPr>
        <p:spPr>
          <a:xfrm>
            <a:off x="8284080" y="4431579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Svinesund 3 (GØS3)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44" name="Rektangel 547">
            <a:hlinkClick r:id="rId64"/>
            <a:extLst>
              <a:ext uri="{FF2B5EF4-FFF2-40B4-BE49-F238E27FC236}">
                <a16:creationId xmlns:a16="http://schemas.microsoft.com/office/drawing/2014/main" id="{69905140-E4C4-B40A-3920-BC29EA13D2AB}"/>
              </a:ext>
            </a:extLst>
          </p:cNvPr>
          <p:cNvSpPr/>
          <p:nvPr/>
        </p:nvSpPr>
        <p:spPr>
          <a:xfrm>
            <a:off x="8284080" y="466157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Svinesund 4 (GØS4)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46" name="Rektangel 547">
            <a:hlinkClick r:id="rId65"/>
            <a:extLst>
              <a:ext uri="{FF2B5EF4-FFF2-40B4-BE49-F238E27FC236}">
                <a16:creationId xmlns:a16="http://schemas.microsoft.com/office/drawing/2014/main" id="{FCA846C9-FBA6-20E1-5CBE-548E075BC5DC}"/>
              </a:ext>
            </a:extLst>
          </p:cNvPr>
          <p:cNvSpPr/>
          <p:nvPr/>
        </p:nvSpPr>
        <p:spPr>
          <a:xfrm>
            <a:off x="8284080" y="512172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Ørje 1 (GØØ1)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47" name="Rektangel 547">
            <a:hlinkClick r:id="rId66"/>
            <a:extLst>
              <a:ext uri="{FF2B5EF4-FFF2-40B4-BE49-F238E27FC236}">
                <a16:creationId xmlns:a16="http://schemas.microsoft.com/office/drawing/2014/main" id="{FC9D24A4-70ED-FD19-BD92-03B193F5B425}"/>
              </a:ext>
            </a:extLst>
          </p:cNvPr>
          <p:cNvSpPr/>
          <p:nvPr/>
        </p:nvSpPr>
        <p:spPr>
          <a:xfrm>
            <a:off x="8284080" y="535172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Ørje 2 (GØØ2)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48" name="Rektangel 547">
            <a:hlinkClick r:id="rId67"/>
            <a:extLst>
              <a:ext uri="{FF2B5EF4-FFF2-40B4-BE49-F238E27FC236}">
                <a16:creationId xmlns:a16="http://schemas.microsoft.com/office/drawing/2014/main" id="{640916D5-8CAC-6A29-94A1-9903477F45A7}"/>
              </a:ext>
            </a:extLst>
          </p:cNvPr>
          <p:cNvSpPr/>
          <p:nvPr/>
        </p:nvSpPr>
        <p:spPr>
          <a:xfrm>
            <a:off x="8284080" y="5581718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Ørje 3 (GØØ3)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49" name="Rektangel 547">
            <a:hlinkClick r:id="rId68"/>
            <a:extLst>
              <a:ext uri="{FF2B5EF4-FFF2-40B4-BE49-F238E27FC236}">
                <a16:creationId xmlns:a16="http://schemas.microsoft.com/office/drawing/2014/main" id="{4E125BDF-6EA0-4CAE-87A8-747E5AA72827}"/>
              </a:ext>
            </a:extLst>
          </p:cNvPr>
          <p:cNvSpPr/>
          <p:nvPr/>
        </p:nvSpPr>
        <p:spPr>
          <a:xfrm>
            <a:off x="8284079" y="3502167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Kongsvinger 1 (GØK1)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0" name="Rektangel 547">
            <a:hlinkClick r:id="rId69"/>
            <a:extLst>
              <a:ext uri="{FF2B5EF4-FFF2-40B4-BE49-F238E27FC236}">
                <a16:creationId xmlns:a16="http://schemas.microsoft.com/office/drawing/2014/main" id="{3898D245-873E-75F8-BBAC-0A5C250AC07E}"/>
              </a:ext>
            </a:extLst>
          </p:cNvPr>
          <p:cNvSpPr/>
          <p:nvPr/>
        </p:nvSpPr>
        <p:spPr>
          <a:xfrm>
            <a:off x="8284080" y="374159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Kongsvinger 2 (GØK2)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1" name="Rektangel 547">
            <a:hlinkClick r:id="rId70"/>
            <a:extLst>
              <a:ext uri="{FF2B5EF4-FFF2-40B4-BE49-F238E27FC236}">
                <a16:creationId xmlns:a16="http://schemas.microsoft.com/office/drawing/2014/main" id="{9A10EB7A-A3D0-77E2-C91E-844A5243DE01}"/>
              </a:ext>
            </a:extLst>
          </p:cNvPr>
          <p:cNvSpPr/>
          <p:nvPr/>
        </p:nvSpPr>
        <p:spPr>
          <a:xfrm>
            <a:off x="8284080" y="4891729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Trysil (GØTR)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2" name="Rektangel 547">
            <a:hlinkClick r:id="rId71"/>
            <a:extLst>
              <a:ext uri="{FF2B5EF4-FFF2-40B4-BE49-F238E27FC236}">
                <a16:creationId xmlns:a16="http://schemas.microsoft.com/office/drawing/2014/main" id="{6D674751-70E2-6976-49FC-2068DC0C8E4B}"/>
              </a:ext>
            </a:extLst>
          </p:cNvPr>
          <p:cNvSpPr/>
          <p:nvPr/>
        </p:nvSpPr>
        <p:spPr>
          <a:xfrm>
            <a:off x="8284080" y="4201584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Svinesund 2 (GØS2)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3" name="Rektangel 547">
            <a:extLst>
              <a:ext uri="{FF2B5EF4-FFF2-40B4-BE49-F238E27FC236}">
                <a16:creationId xmlns:a16="http://schemas.microsoft.com/office/drawing/2014/main" id="{0DD1B593-DABC-301B-6A64-62D88B4B2A99}"/>
              </a:ext>
            </a:extLst>
          </p:cNvPr>
          <p:cNvSpPr/>
          <p:nvPr/>
        </p:nvSpPr>
        <p:spPr>
          <a:xfrm>
            <a:off x="8284079" y="3971587"/>
            <a:ext cx="972407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Svinesund 1 (GØS1)</a:t>
            </a:r>
          </a:p>
        </p:txBody>
      </p:sp>
      <p:sp>
        <p:nvSpPr>
          <p:cNvPr id="30" name="Rektangel 29">
            <a:hlinkClick r:id="rId72"/>
            <a:extLst>
              <a:ext uri="{FF2B5EF4-FFF2-40B4-BE49-F238E27FC236}">
                <a16:creationId xmlns:a16="http://schemas.microsoft.com/office/drawing/2014/main" id="{41735A5A-5A83-FF09-0891-3BAF8601AFA7}"/>
              </a:ext>
            </a:extLst>
          </p:cNvPr>
          <p:cNvSpPr/>
          <p:nvPr/>
        </p:nvSpPr>
        <p:spPr>
          <a:xfrm>
            <a:off x="5460920" y="324559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Midt (GDM)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31" name="Rektangel 30">
            <a:hlinkClick r:id="rId73"/>
            <a:extLst>
              <a:ext uri="{FF2B5EF4-FFF2-40B4-BE49-F238E27FC236}">
                <a16:creationId xmlns:a16="http://schemas.microsoft.com/office/drawing/2014/main" id="{6A748B73-17BB-F8DF-4205-59A47AA53419}"/>
              </a:ext>
            </a:extLst>
          </p:cNvPr>
          <p:cNvSpPr/>
          <p:nvPr/>
        </p:nvSpPr>
        <p:spPr>
          <a:xfrm>
            <a:off x="5437620" y="4610970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Nord (GDN)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155" name="Rektangel 547">
            <a:hlinkClick r:id="rId74"/>
            <a:extLst>
              <a:ext uri="{FF2B5EF4-FFF2-40B4-BE49-F238E27FC236}">
                <a16:creationId xmlns:a16="http://schemas.microsoft.com/office/drawing/2014/main" id="{1CCDAC90-51A4-C689-4781-107EF93EC3D2}"/>
              </a:ext>
            </a:extLst>
          </p:cNvPr>
          <p:cNvSpPr/>
          <p:nvPr/>
        </p:nvSpPr>
        <p:spPr>
          <a:xfrm>
            <a:off x="5578346" y="488783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Neiden (GNNE)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6" name="Rektangel 547">
            <a:hlinkClick r:id="rId75"/>
            <a:extLst>
              <a:ext uri="{FF2B5EF4-FFF2-40B4-BE49-F238E27FC236}">
                <a16:creationId xmlns:a16="http://schemas.microsoft.com/office/drawing/2014/main" id="{8A19B6EC-67BF-7180-E9BE-E4565A5EFC39}"/>
              </a:ext>
            </a:extLst>
          </p:cNvPr>
          <p:cNvSpPr/>
          <p:nvPr/>
        </p:nvSpPr>
        <p:spPr>
          <a:xfrm>
            <a:off x="5578346" y="5311461"/>
            <a:ext cx="974444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Storskog (GNST)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7" name="Rektangel 547">
            <a:hlinkClick r:id="rId76"/>
            <a:extLst>
              <a:ext uri="{FF2B5EF4-FFF2-40B4-BE49-F238E27FC236}">
                <a16:creationId xmlns:a16="http://schemas.microsoft.com/office/drawing/2014/main" id="{BCA6BDC1-7C89-0679-DB34-11828E5266AA}"/>
              </a:ext>
            </a:extLst>
          </p:cNvPr>
          <p:cNvSpPr/>
          <p:nvPr/>
        </p:nvSpPr>
        <p:spPr>
          <a:xfrm>
            <a:off x="5578347" y="594093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Vest-Finnmark (GNVF)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8" name="Rektangel 547">
            <a:hlinkClick r:id="rId77"/>
            <a:extLst>
              <a:ext uri="{FF2B5EF4-FFF2-40B4-BE49-F238E27FC236}">
                <a16:creationId xmlns:a16="http://schemas.microsoft.com/office/drawing/2014/main" id="{6C073E78-2427-E965-4820-AAB0BC9E352B}"/>
              </a:ext>
            </a:extLst>
          </p:cNvPr>
          <p:cNvSpPr/>
          <p:nvPr/>
        </p:nvSpPr>
        <p:spPr>
          <a:xfrm>
            <a:off x="5578347" y="5734285"/>
            <a:ext cx="971996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Tromsø 2 (GNT2</a:t>
            </a:r>
            <a:r>
              <a:rPr lang="nb-NO" sz="600">
                <a:solidFill>
                  <a:schemeClr val="bg1"/>
                </a:solidFill>
              </a:rPr>
              <a:t>)</a:t>
            </a: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59" name="Rektangel 547">
            <a:hlinkClick r:id="rId78"/>
            <a:extLst>
              <a:ext uri="{FF2B5EF4-FFF2-40B4-BE49-F238E27FC236}">
                <a16:creationId xmlns:a16="http://schemas.microsoft.com/office/drawing/2014/main" id="{844E012E-04AF-BF7D-D5FC-E0D485D59492}"/>
              </a:ext>
            </a:extLst>
          </p:cNvPr>
          <p:cNvSpPr/>
          <p:nvPr/>
        </p:nvSpPr>
        <p:spPr>
          <a:xfrm>
            <a:off x="5570756" y="4157563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Trøndelag 1 (GMT1)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0" name="Rektangel 547">
            <a:hlinkClick r:id="rId79"/>
            <a:extLst>
              <a:ext uri="{FF2B5EF4-FFF2-40B4-BE49-F238E27FC236}">
                <a16:creationId xmlns:a16="http://schemas.microsoft.com/office/drawing/2014/main" id="{4F9037CF-72B7-542D-0BD2-05934C69CBB5}"/>
              </a:ext>
            </a:extLst>
          </p:cNvPr>
          <p:cNvSpPr/>
          <p:nvPr/>
        </p:nvSpPr>
        <p:spPr>
          <a:xfrm>
            <a:off x="5572796" y="4374778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Trøndelag 2 (GMT2)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1" name="Rektangel 547">
            <a:hlinkClick r:id="rId80"/>
            <a:extLst>
              <a:ext uri="{FF2B5EF4-FFF2-40B4-BE49-F238E27FC236}">
                <a16:creationId xmlns:a16="http://schemas.microsoft.com/office/drawing/2014/main" id="{4D473405-5952-0054-5412-AF0340BEC23E}"/>
              </a:ext>
            </a:extLst>
          </p:cNvPr>
          <p:cNvSpPr/>
          <p:nvPr/>
        </p:nvSpPr>
        <p:spPr>
          <a:xfrm>
            <a:off x="5572796" y="394500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Røros (GMRØ)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2" name="Rektangel 547">
            <a:hlinkClick r:id="rId81"/>
            <a:extLst>
              <a:ext uri="{FF2B5EF4-FFF2-40B4-BE49-F238E27FC236}">
                <a16:creationId xmlns:a16="http://schemas.microsoft.com/office/drawing/2014/main" id="{71C7E40C-182D-13CE-3EBC-252BABEA0450}"/>
              </a:ext>
            </a:extLst>
          </p:cNvPr>
          <p:cNvSpPr/>
          <p:nvPr/>
        </p:nvSpPr>
        <p:spPr>
          <a:xfrm>
            <a:off x="5572796" y="372975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Helgeland-Salten (GMHS)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63" name="Rektangel 547">
            <a:hlinkClick r:id="rId82"/>
            <a:extLst>
              <a:ext uri="{FF2B5EF4-FFF2-40B4-BE49-F238E27FC236}">
                <a16:creationId xmlns:a16="http://schemas.microsoft.com/office/drawing/2014/main" id="{89135485-BF96-B656-D5BF-A628BBB6D2E6}"/>
              </a:ext>
            </a:extLst>
          </p:cNvPr>
          <p:cNvSpPr/>
          <p:nvPr/>
        </p:nvSpPr>
        <p:spPr>
          <a:xfrm>
            <a:off x="5571215" y="3517529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Bjørnfjell (GMBJ)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72" name="Rektangel 547">
            <a:hlinkClick r:id="rId83"/>
            <a:extLst>
              <a:ext uri="{FF2B5EF4-FFF2-40B4-BE49-F238E27FC236}">
                <a16:creationId xmlns:a16="http://schemas.microsoft.com/office/drawing/2014/main" id="{3BA6F740-16F6-20EC-741A-7CE55380DC6B}"/>
              </a:ext>
            </a:extLst>
          </p:cNvPr>
          <p:cNvSpPr/>
          <p:nvPr/>
        </p:nvSpPr>
        <p:spPr>
          <a:xfrm>
            <a:off x="5578347" y="5101690"/>
            <a:ext cx="972478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Polmak (GNPO)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87" name="Rektangel 547">
            <a:hlinkClick r:id="rId84"/>
            <a:extLst>
              <a:ext uri="{FF2B5EF4-FFF2-40B4-BE49-F238E27FC236}">
                <a16:creationId xmlns:a16="http://schemas.microsoft.com/office/drawing/2014/main" id="{231E58FD-BD5B-7DC1-11DC-A224952E2E95}"/>
              </a:ext>
            </a:extLst>
          </p:cNvPr>
          <p:cNvSpPr/>
          <p:nvPr/>
        </p:nvSpPr>
        <p:spPr>
          <a:xfrm>
            <a:off x="5578346" y="5521925"/>
            <a:ext cx="971995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rgbClr val="0054A6"/>
              </a:solidFill>
              <a:hlinkClick r:id="rId8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Tromsø 1 (GNT1)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28" name="Rektangel 27">
            <a:hlinkClick r:id="rId85"/>
            <a:extLst>
              <a:ext uri="{FF2B5EF4-FFF2-40B4-BE49-F238E27FC236}">
                <a16:creationId xmlns:a16="http://schemas.microsoft.com/office/drawing/2014/main" id="{DEE55E96-0421-0F70-12DC-36B57DDDA7FC}"/>
              </a:ext>
            </a:extLst>
          </p:cNvPr>
          <p:cNvSpPr/>
          <p:nvPr/>
        </p:nvSpPr>
        <p:spPr>
          <a:xfrm>
            <a:off x="6800502" y="2935701"/>
            <a:ext cx="1207521" cy="1264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GD fellesoperativ stab (GDX)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29" name="Rektangel 28">
            <a:hlinkClick r:id="rId86"/>
            <a:extLst>
              <a:ext uri="{FF2B5EF4-FFF2-40B4-BE49-F238E27FC236}">
                <a16:creationId xmlns:a16="http://schemas.microsoft.com/office/drawing/2014/main" id="{857B5278-AB61-D41B-A810-6A545E3C8564}"/>
              </a:ext>
            </a:extLst>
          </p:cNvPr>
          <p:cNvSpPr/>
          <p:nvPr/>
        </p:nvSpPr>
        <p:spPr>
          <a:xfrm>
            <a:off x="4132044" y="3244239"/>
            <a:ext cx="1260000" cy="2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Område Gardermoen </a:t>
            </a:r>
          </a:p>
          <a:p>
            <a:pPr algn="ctr"/>
            <a:r>
              <a:rPr lang="nb-NO" sz="70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(GDG)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188" name="Rektangel 547">
            <a:hlinkClick r:id="rId87"/>
            <a:extLst>
              <a:ext uri="{FF2B5EF4-FFF2-40B4-BE49-F238E27FC236}">
                <a16:creationId xmlns:a16="http://schemas.microsoft.com/office/drawing/2014/main" id="{E443C907-4BED-E263-87F4-E1F545B9ACE4}"/>
              </a:ext>
            </a:extLst>
          </p:cNvPr>
          <p:cNvSpPr/>
          <p:nvPr/>
        </p:nvSpPr>
        <p:spPr>
          <a:xfrm>
            <a:off x="5599958" y="259678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Juridisk seksjon (GFJU)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89" name="Rektangel 547">
            <a:hlinkClick r:id="rId88"/>
            <a:extLst>
              <a:ext uri="{FF2B5EF4-FFF2-40B4-BE49-F238E27FC236}">
                <a16:creationId xmlns:a16="http://schemas.microsoft.com/office/drawing/2014/main" id="{62881A12-C76A-1B0E-617E-658ACE1AD8FA}"/>
              </a:ext>
            </a:extLst>
          </p:cNvPr>
          <p:cNvSpPr/>
          <p:nvPr/>
        </p:nvSpPr>
        <p:spPr>
          <a:xfrm>
            <a:off x="8349215" y="263172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Operasjonssenter (GXOP</a:t>
            </a:r>
            <a:r>
              <a:rPr lang="nb-NO" sz="6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91" name="Rektangel 547">
            <a:hlinkClick r:id="rId89"/>
            <a:extLst>
              <a:ext uri="{FF2B5EF4-FFF2-40B4-BE49-F238E27FC236}">
                <a16:creationId xmlns:a16="http://schemas.microsoft.com/office/drawing/2014/main" id="{1A758DD5-90DC-DB54-92EF-04FD901495CB}"/>
              </a:ext>
            </a:extLst>
          </p:cNvPr>
          <p:cNvSpPr/>
          <p:nvPr/>
        </p:nvSpPr>
        <p:spPr>
          <a:xfrm>
            <a:off x="4293930" y="416876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Profileringsseksjonen (GGPR)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2" name="Rektangel 547">
            <a:hlinkClick r:id="rId90"/>
            <a:extLst>
              <a:ext uri="{FF2B5EF4-FFF2-40B4-BE49-F238E27FC236}">
                <a16:creationId xmlns:a16="http://schemas.microsoft.com/office/drawing/2014/main" id="{532A6560-8180-36E0-36CD-792CABECD652}"/>
              </a:ext>
            </a:extLst>
          </p:cNvPr>
          <p:cNvSpPr/>
          <p:nvPr/>
        </p:nvSpPr>
        <p:spPr>
          <a:xfrm>
            <a:off x="4293930" y="373173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Innsatsseksjonen (GGIN)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3" name="Rektangel 547">
            <a:hlinkClick r:id="rId91"/>
            <a:extLst>
              <a:ext uri="{FF2B5EF4-FFF2-40B4-BE49-F238E27FC236}">
                <a16:creationId xmlns:a16="http://schemas.microsoft.com/office/drawing/2014/main" id="{A968BAD3-9ECB-F787-A04E-10FE0A518D91}"/>
              </a:ext>
            </a:extLst>
          </p:cNvPr>
          <p:cNvSpPr/>
          <p:nvPr/>
        </p:nvSpPr>
        <p:spPr>
          <a:xfrm>
            <a:off x="4293930" y="3517529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Flyfraktseksjonen (GGFL)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4" name="Rektangel 547">
            <a:hlinkClick r:id="rId92"/>
            <a:extLst>
              <a:ext uri="{FF2B5EF4-FFF2-40B4-BE49-F238E27FC236}">
                <a16:creationId xmlns:a16="http://schemas.microsoft.com/office/drawing/2014/main" id="{4456D4ED-2A53-8FC2-B1FF-1DE8A135889E}"/>
              </a:ext>
            </a:extLst>
          </p:cNvPr>
          <p:cNvSpPr/>
          <p:nvPr/>
        </p:nvSpPr>
        <p:spPr>
          <a:xfrm>
            <a:off x="4293930" y="4620698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Døgnvakt 2 (GGD2)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5" name="Rektangel 547">
            <a:hlinkClick r:id="rId93"/>
            <a:extLst>
              <a:ext uri="{FF2B5EF4-FFF2-40B4-BE49-F238E27FC236}">
                <a16:creationId xmlns:a16="http://schemas.microsoft.com/office/drawing/2014/main" id="{638128A7-4293-A812-B409-0B1FA98FCD49}"/>
              </a:ext>
            </a:extLst>
          </p:cNvPr>
          <p:cNvSpPr/>
          <p:nvPr/>
        </p:nvSpPr>
        <p:spPr>
          <a:xfrm>
            <a:off x="4293930" y="439251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Døgnvakt 1 (GGD1)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196" name="Rektangel 547">
            <a:hlinkClick r:id="rId94"/>
            <a:extLst>
              <a:ext uri="{FF2B5EF4-FFF2-40B4-BE49-F238E27FC236}">
                <a16:creationId xmlns:a16="http://schemas.microsoft.com/office/drawing/2014/main" id="{9AAAF2E6-A515-6FC4-D9F3-24F98AC4A87B}"/>
              </a:ext>
            </a:extLst>
          </p:cNvPr>
          <p:cNvSpPr/>
          <p:nvPr/>
        </p:nvSpPr>
        <p:spPr>
          <a:xfrm>
            <a:off x="4293930" y="394812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Postseksjonen (GGPO)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224" name="Rektangel 223">
            <a:hlinkClick r:id="rId95"/>
            <a:extLst>
              <a:ext uri="{FF2B5EF4-FFF2-40B4-BE49-F238E27FC236}">
                <a16:creationId xmlns:a16="http://schemas.microsoft.com/office/drawing/2014/main" id="{81F5F8BA-BC52-AFCD-0992-34F48CC4DB1C}"/>
              </a:ext>
            </a:extLst>
          </p:cNvPr>
          <p:cNvSpPr/>
          <p:nvPr/>
        </p:nvSpPr>
        <p:spPr>
          <a:xfrm>
            <a:off x="5010853" y="887261"/>
            <a:ext cx="2150215" cy="236454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b="1" kern="0">
                <a:solidFill>
                  <a:schemeClr val="bg1"/>
                </a:solidFill>
                <a:latin typeface="Arial"/>
                <a:hlinkClick r:id="rId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Tolldirektør (TD)</a:t>
            </a:r>
            <a:endParaRPr lang="nb-NO" sz="800" b="1" kern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25" name="Rektangel 224">
            <a:hlinkClick r:id="rId96"/>
            <a:extLst>
              <a:ext uri="{FF2B5EF4-FFF2-40B4-BE49-F238E27FC236}">
                <a16:creationId xmlns:a16="http://schemas.microsoft.com/office/drawing/2014/main" id="{EE499EAF-4E0F-B705-8727-CEA4FB2A1633}"/>
              </a:ext>
            </a:extLst>
          </p:cNvPr>
          <p:cNvSpPr/>
          <p:nvPr/>
        </p:nvSpPr>
        <p:spPr>
          <a:xfrm>
            <a:off x="4003513" y="1521179"/>
            <a:ext cx="2013413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0">
                <a:solidFill>
                  <a:schemeClr val="bg1"/>
                </a:solidFill>
                <a:hlinkClick r:id="rId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Kommunikasjonsstab (KS)</a:t>
            </a:r>
            <a:endParaRPr lang="nb-NO" sz="1000">
              <a:solidFill>
                <a:schemeClr val="bg1"/>
              </a:solidFill>
            </a:endParaRPr>
          </a:p>
        </p:txBody>
      </p:sp>
      <p:sp>
        <p:nvSpPr>
          <p:cNvPr id="226" name="Rektangel 225">
            <a:hlinkClick r:id="rId97"/>
            <a:extLst>
              <a:ext uri="{FF2B5EF4-FFF2-40B4-BE49-F238E27FC236}">
                <a16:creationId xmlns:a16="http://schemas.microsoft.com/office/drawing/2014/main" id="{8E968A61-6476-B45C-C05C-C6DE4036604E}"/>
              </a:ext>
            </a:extLst>
          </p:cNvPr>
          <p:cNvSpPr/>
          <p:nvPr/>
        </p:nvSpPr>
        <p:spPr>
          <a:xfrm>
            <a:off x="4003513" y="1213349"/>
            <a:ext cx="2013413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900">
                <a:solidFill>
                  <a:schemeClr val="bg1"/>
                </a:solidFill>
                <a:hlinkClick r:id="rId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Tolletatens styringsstab (TS)</a:t>
            </a:r>
            <a:endParaRPr lang="nb-NO" sz="900">
              <a:solidFill>
                <a:schemeClr val="bg1"/>
              </a:solidFill>
            </a:endParaRPr>
          </a:p>
        </p:txBody>
      </p:sp>
      <p:sp>
        <p:nvSpPr>
          <p:cNvPr id="228" name="Rektangel 227">
            <a:hlinkClick r:id="rId98"/>
            <a:extLst>
              <a:ext uri="{FF2B5EF4-FFF2-40B4-BE49-F238E27FC236}">
                <a16:creationId xmlns:a16="http://schemas.microsoft.com/office/drawing/2014/main" id="{82A834F1-6212-0448-7077-CB6599D57ED3}"/>
              </a:ext>
            </a:extLst>
          </p:cNvPr>
          <p:cNvSpPr/>
          <p:nvPr/>
        </p:nvSpPr>
        <p:spPr>
          <a:xfrm>
            <a:off x="6166113" y="1518670"/>
            <a:ext cx="2013413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900">
                <a:solidFill>
                  <a:schemeClr val="bg1"/>
                </a:solidFill>
                <a:hlinkClick r:id="rId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Juridisk og internasjonal stab (JS)</a:t>
            </a:r>
            <a:endParaRPr lang="nb-NO" sz="900">
              <a:solidFill>
                <a:schemeClr val="bg1"/>
              </a:solidFill>
            </a:endParaRPr>
          </a:p>
        </p:txBody>
      </p:sp>
      <p:sp>
        <p:nvSpPr>
          <p:cNvPr id="230" name="Rektangel 229">
            <a:hlinkClick r:id="rId99"/>
            <a:extLst>
              <a:ext uri="{FF2B5EF4-FFF2-40B4-BE49-F238E27FC236}">
                <a16:creationId xmlns:a16="http://schemas.microsoft.com/office/drawing/2014/main" id="{25BC8639-B1A8-E60D-B584-84CB5B1E7C83}"/>
              </a:ext>
            </a:extLst>
          </p:cNvPr>
          <p:cNvSpPr/>
          <p:nvPr/>
        </p:nvSpPr>
        <p:spPr>
          <a:xfrm>
            <a:off x="6156158" y="1212467"/>
            <a:ext cx="2013413" cy="216000"/>
          </a:xfrm>
          <a:prstGeom prst="rect">
            <a:avLst/>
          </a:prstGeom>
          <a:solidFill>
            <a:srgbClr val="00535C"/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>
                <a:solidFill>
                  <a:schemeClr val="bg1"/>
                </a:solidFill>
                <a:hlinkClick r:id="rId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Operativ stab (OS)</a:t>
            </a:r>
            <a:endParaRPr lang="nb-NO" sz="900">
              <a:solidFill>
                <a:schemeClr val="bg1"/>
              </a:solidFill>
            </a:endParaRPr>
          </a:p>
        </p:txBody>
      </p:sp>
      <p:sp>
        <p:nvSpPr>
          <p:cNvPr id="233" name="Rektangel 232">
            <a:hlinkClick r:id="rId100"/>
            <a:extLst>
              <a:ext uri="{FF2B5EF4-FFF2-40B4-BE49-F238E27FC236}">
                <a16:creationId xmlns:a16="http://schemas.microsoft.com/office/drawing/2014/main" id="{3089D990-B407-B875-F3FD-38451B0ADA62}"/>
              </a:ext>
            </a:extLst>
          </p:cNvPr>
          <p:cNvSpPr/>
          <p:nvPr/>
        </p:nvSpPr>
        <p:spPr>
          <a:xfrm>
            <a:off x="1686532" y="1239847"/>
            <a:ext cx="1692000" cy="1697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>
              <a:cs typeface="Arial"/>
            </a:endParaRPr>
          </a:p>
          <a:p>
            <a:pPr algn="ctr"/>
            <a:r>
              <a:rPr lang="nb-NO" sz="700">
                <a:solidFill>
                  <a:schemeClr val="bg1"/>
                </a:solidFill>
                <a:cs typeface="Arial"/>
                <a:hlinkClick r:id="rId1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Strategi- og utredningsavdelingen (TSS)</a:t>
            </a:r>
            <a:endParaRPr lang="nb-NO" sz="700">
              <a:solidFill>
                <a:schemeClr val="bg1"/>
              </a:solidFill>
              <a:cs typeface="Arial"/>
            </a:endParaRPr>
          </a:p>
          <a:p>
            <a:pPr algn="ctr"/>
            <a:endParaRPr lang="nb-NO" sz="700"/>
          </a:p>
        </p:txBody>
      </p:sp>
      <p:sp>
        <p:nvSpPr>
          <p:cNvPr id="234" name="Rektangel 233">
            <a:hlinkClick r:id="rId101"/>
            <a:extLst>
              <a:ext uri="{FF2B5EF4-FFF2-40B4-BE49-F238E27FC236}">
                <a16:creationId xmlns:a16="http://schemas.microsoft.com/office/drawing/2014/main" id="{13FDBBED-95BD-F657-CEB7-B7E0BB24A6A1}"/>
              </a:ext>
            </a:extLst>
          </p:cNvPr>
          <p:cNvSpPr/>
          <p:nvPr/>
        </p:nvSpPr>
        <p:spPr>
          <a:xfrm>
            <a:off x="1686532" y="1433276"/>
            <a:ext cx="1692000" cy="1697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/>
          </a:p>
          <a:p>
            <a:pPr algn="ctr"/>
            <a:r>
              <a:rPr lang="nb-NO" sz="700">
                <a:solidFill>
                  <a:schemeClr val="bg1"/>
                </a:solidFill>
                <a:hlinkClick r:id="rId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Plan- og budsjettavdelingen (TSP)</a:t>
            </a:r>
            <a:endParaRPr lang="nb-NO" sz="700">
              <a:solidFill>
                <a:schemeClr val="bg1"/>
              </a:solidFill>
            </a:endParaRPr>
          </a:p>
          <a:p>
            <a:pPr algn="ctr"/>
            <a:endParaRPr lang="nb-NO" sz="700"/>
          </a:p>
        </p:txBody>
      </p:sp>
      <p:sp>
        <p:nvSpPr>
          <p:cNvPr id="235" name="Rektangel 234">
            <a:hlinkClick r:id="rId102"/>
            <a:extLst>
              <a:ext uri="{FF2B5EF4-FFF2-40B4-BE49-F238E27FC236}">
                <a16:creationId xmlns:a16="http://schemas.microsoft.com/office/drawing/2014/main" id="{2F3B611A-6077-67DA-7F43-EB3CA18C4DDF}"/>
              </a:ext>
            </a:extLst>
          </p:cNvPr>
          <p:cNvSpPr/>
          <p:nvPr/>
        </p:nvSpPr>
        <p:spPr>
          <a:xfrm>
            <a:off x="1540081" y="1625565"/>
            <a:ext cx="1839044" cy="17619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>
              <a:cs typeface="Arial"/>
            </a:endParaRPr>
          </a:p>
          <a:p>
            <a:pPr algn="ctr"/>
            <a:r>
              <a:rPr lang="nb-NO" sz="700">
                <a:solidFill>
                  <a:schemeClr val="bg1"/>
                </a:solidFill>
                <a:cs typeface="Arial"/>
                <a:hlinkClick r:id="rId10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Økonomi- og anskaffelsesavdelingen (TSØ)</a:t>
            </a:r>
            <a:endParaRPr lang="nb-NO" sz="700">
              <a:solidFill>
                <a:schemeClr val="bg1"/>
              </a:solidFill>
              <a:cs typeface="Arial"/>
            </a:endParaRPr>
          </a:p>
          <a:p>
            <a:pPr algn="ctr"/>
            <a:endParaRPr lang="nb-NO" sz="700"/>
          </a:p>
        </p:txBody>
      </p:sp>
      <p:sp>
        <p:nvSpPr>
          <p:cNvPr id="236" name="Rektangel 235">
            <a:hlinkClick r:id="rId103"/>
            <a:extLst>
              <a:ext uri="{FF2B5EF4-FFF2-40B4-BE49-F238E27FC236}">
                <a16:creationId xmlns:a16="http://schemas.microsoft.com/office/drawing/2014/main" id="{2B8C1153-95A2-61FC-8135-0DFA8516B41A}"/>
              </a:ext>
            </a:extLst>
          </p:cNvPr>
          <p:cNvSpPr/>
          <p:nvPr/>
        </p:nvSpPr>
        <p:spPr>
          <a:xfrm>
            <a:off x="8877028" y="1447981"/>
            <a:ext cx="1692000" cy="155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1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Internasjonal avdeling (JSI)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239" name="Rektangel 238">
            <a:hlinkClick r:id="rId104"/>
            <a:extLst>
              <a:ext uri="{FF2B5EF4-FFF2-40B4-BE49-F238E27FC236}">
                <a16:creationId xmlns:a16="http://schemas.microsoft.com/office/drawing/2014/main" id="{CABEEDCA-803E-768B-2724-9E1003ADECC1}"/>
              </a:ext>
            </a:extLst>
          </p:cNvPr>
          <p:cNvSpPr/>
          <p:nvPr/>
        </p:nvSpPr>
        <p:spPr>
          <a:xfrm>
            <a:off x="8876536" y="1036297"/>
            <a:ext cx="2044329" cy="1748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nb-NO" sz="700">
              <a:cs typeface="Arial"/>
            </a:endParaRPr>
          </a:p>
          <a:p>
            <a:pPr algn="ctr"/>
            <a:r>
              <a:rPr lang="nb-NO" sz="700">
                <a:solidFill>
                  <a:schemeClr val="bg1"/>
                </a:solidFill>
                <a:cs typeface="Arial"/>
                <a:hlinkClick r:id="rId1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Avdeling for sikkerhet, beredskap og HMS (OSS)</a:t>
            </a:r>
            <a:endParaRPr lang="nb-NO" sz="700">
              <a:solidFill>
                <a:schemeClr val="bg1"/>
              </a:solidFill>
              <a:cs typeface="Arial"/>
            </a:endParaRPr>
          </a:p>
          <a:p>
            <a:pPr algn="ctr"/>
            <a:endParaRPr lang="nb-NO" sz="700"/>
          </a:p>
        </p:txBody>
      </p:sp>
      <p:cxnSp>
        <p:nvCxnSpPr>
          <p:cNvPr id="274" name="Rett linje 273">
            <a:extLst>
              <a:ext uri="{FF2B5EF4-FFF2-40B4-BE49-F238E27FC236}">
                <a16:creationId xmlns:a16="http://schemas.microsoft.com/office/drawing/2014/main" id="{277815D8-7C86-DF60-C8C3-9CF17B08764E}"/>
              </a:ext>
            </a:extLst>
          </p:cNvPr>
          <p:cNvCxnSpPr>
            <a:cxnSpLocks/>
          </p:cNvCxnSpPr>
          <p:nvPr/>
        </p:nvCxnSpPr>
        <p:spPr>
          <a:xfrm>
            <a:off x="10717577" y="2494082"/>
            <a:ext cx="128740" cy="223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ktangel 547">
            <a:hlinkClick r:id="rId105"/>
            <a:extLst>
              <a:ext uri="{FF2B5EF4-FFF2-40B4-BE49-F238E27FC236}">
                <a16:creationId xmlns:a16="http://schemas.microsoft.com/office/drawing/2014/main" id="{2A8CA46F-B84F-73E3-39C2-23B9DDF093D2}"/>
              </a:ext>
            </a:extLst>
          </p:cNvPr>
          <p:cNvSpPr/>
          <p:nvPr/>
        </p:nvSpPr>
        <p:spPr>
          <a:xfrm>
            <a:off x="263038" y="4068611"/>
            <a:ext cx="936000" cy="226244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  <a:hlinkClick r:id="rId10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for lokasjonstjenester (HELT)</a:t>
            </a:r>
            <a:endParaRPr lang="nb-NO" sz="600" dirty="0">
              <a:solidFill>
                <a:schemeClr val="bg1"/>
              </a:solidFill>
            </a:endParaRPr>
          </a:p>
        </p:txBody>
      </p:sp>
      <p:sp>
        <p:nvSpPr>
          <p:cNvPr id="2" name="Rektangel 395">
            <a:hlinkClick r:id="rId107"/>
            <a:extLst>
              <a:ext uri="{FF2B5EF4-FFF2-40B4-BE49-F238E27FC236}">
                <a16:creationId xmlns:a16="http://schemas.microsoft.com/office/drawing/2014/main" id="{1488B9D1-C952-A2F5-0143-52784F218B38}"/>
              </a:ext>
            </a:extLst>
          </p:cNvPr>
          <p:cNvSpPr/>
          <p:nvPr/>
        </p:nvSpPr>
        <p:spPr>
          <a:xfrm>
            <a:off x="9278000" y="1282366"/>
            <a:ext cx="960000" cy="1366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10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 stab (JSS)</a:t>
            </a:r>
            <a:endParaRPr lang="nb-NO" sz="700">
              <a:solidFill>
                <a:schemeClr val="bg1"/>
              </a:solidFill>
            </a:endParaRPr>
          </a:p>
        </p:txBody>
      </p:sp>
      <p:sp>
        <p:nvSpPr>
          <p:cNvPr id="6" name="Rektangel 547">
            <a:hlinkClick r:id="rId108"/>
            <a:extLst>
              <a:ext uri="{FF2B5EF4-FFF2-40B4-BE49-F238E27FC236}">
                <a16:creationId xmlns:a16="http://schemas.microsoft.com/office/drawing/2014/main" id="{956053E7-1AE5-A0E1-D28C-2D387226C53B}"/>
              </a:ext>
            </a:extLst>
          </p:cNvPr>
          <p:cNvSpPr/>
          <p:nvPr/>
        </p:nvSpPr>
        <p:spPr>
          <a:xfrm>
            <a:off x="9684980" y="596288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tollbehandling Svinesund 1 (VBS1)</a:t>
            </a:r>
          </a:p>
        </p:txBody>
      </p:sp>
      <p:sp>
        <p:nvSpPr>
          <p:cNvPr id="51" name="Rektangel 50">
            <a:hlinkClick r:id="rId109"/>
            <a:extLst>
              <a:ext uri="{FF2B5EF4-FFF2-40B4-BE49-F238E27FC236}">
                <a16:creationId xmlns:a16="http://schemas.microsoft.com/office/drawing/2014/main" id="{1A7E9E19-0D87-3C4F-E873-382A6A52DF11}"/>
              </a:ext>
            </a:extLst>
          </p:cNvPr>
          <p:cNvSpPr/>
          <p:nvPr/>
        </p:nvSpPr>
        <p:spPr>
          <a:xfrm>
            <a:off x="1451347" y="1055178"/>
            <a:ext cx="1927571" cy="1545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algn="ctr"/>
            <a:endParaRPr lang="nb-NO" sz="700">
              <a:cs typeface="Arial"/>
            </a:endParaRPr>
          </a:p>
          <a:p>
            <a:pPr algn="ctr"/>
            <a:r>
              <a:rPr lang="nb-NO" sz="700">
                <a:solidFill>
                  <a:schemeClr val="bg1"/>
                </a:solidFill>
                <a:cs typeface="Arial"/>
                <a:hlinkClick r:id="rId1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Informasjonsforvaltningsavdelingen (TSI)</a:t>
            </a:r>
            <a:endParaRPr lang="nb-NO" sz="700">
              <a:solidFill>
                <a:schemeClr val="bg1"/>
              </a:solidFill>
              <a:cs typeface="Arial"/>
            </a:endParaRPr>
          </a:p>
          <a:p>
            <a:pPr algn="ctr"/>
            <a:endParaRPr lang="nb-NO" sz="700"/>
          </a:p>
        </p:txBody>
      </p:sp>
      <p:sp>
        <p:nvSpPr>
          <p:cNvPr id="57" name="Rektangel 547">
            <a:hlinkClick r:id="rId88"/>
            <a:extLst>
              <a:ext uri="{FF2B5EF4-FFF2-40B4-BE49-F238E27FC236}">
                <a16:creationId xmlns:a16="http://schemas.microsoft.com/office/drawing/2014/main" id="{79C8F796-F313-85E9-34F8-A1099619826C}"/>
              </a:ext>
            </a:extLst>
          </p:cNvPr>
          <p:cNvSpPr/>
          <p:nvPr/>
        </p:nvSpPr>
        <p:spPr>
          <a:xfrm>
            <a:off x="6837149" y="2639747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u="sng">
                <a:solidFill>
                  <a:schemeClr val="bg1"/>
                </a:solidFill>
              </a:rPr>
              <a:t>Seksjon for HR og organisasjon (GSHR)</a:t>
            </a:r>
          </a:p>
        </p:txBody>
      </p:sp>
      <p:sp>
        <p:nvSpPr>
          <p:cNvPr id="65" name="Rektangel 547">
            <a:hlinkClick r:id="rId88"/>
            <a:extLst>
              <a:ext uri="{FF2B5EF4-FFF2-40B4-BE49-F238E27FC236}">
                <a16:creationId xmlns:a16="http://schemas.microsoft.com/office/drawing/2014/main" id="{4F509B20-414B-011D-BA6F-127AB55714B0}"/>
              </a:ext>
            </a:extLst>
          </p:cNvPr>
          <p:cNvSpPr/>
          <p:nvPr/>
        </p:nvSpPr>
        <p:spPr>
          <a:xfrm>
            <a:off x="4934325" y="283357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</a:rPr>
              <a:t>Seksjon for operativt materiell (GFMA)</a:t>
            </a:r>
          </a:p>
        </p:txBody>
      </p:sp>
      <p:sp>
        <p:nvSpPr>
          <p:cNvPr id="66" name="Rektangel 547">
            <a:hlinkClick r:id="rId88"/>
            <a:extLst>
              <a:ext uri="{FF2B5EF4-FFF2-40B4-BE49-F238E27FC236}">
                <a16:creationId xmlns:a16="http://schemas.microsoft.com/office/drawing/2014/main" id="{A92E002F-D959-C00E-8C08-4B23B54E7DD4}"/>
              </a:ext>
            </a:extLst>
          </p:cNvPr>
          <p:cNvSpPr/>
          <p:nvPr/>
        </p:nvSpPr>
        <p:spPr>
          <a:xfrm>
            <a:off x="4265746" y="2591323"/>
            <a:ext cx="972000" cy="185462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u="sng">
                <a:solidFill>
                  <a:schemeClr val="bg1"/>
                </a:solidFill>
              </a:rPr>
              <a:t> Seksjon for fag- og prosessutvikling (GFUV)</a:t>
            </a:r>
          </a:p>
        </p:txBody>
      </p:sp>
      <p:sp>
        <p:nvSpPr>
          <p:cNvPr id="67" name="Rektangel 547">
            <a:hlinkClick r:id="rId88"/>
            <a:extLst>
              <a:ext uri="{FF2B5EF4-FFF2-40B4-BE49-F238E27FC236}">
                <a16:creationId xmlns:a16="http://schemas.microsoft.com/office/drawing/2014/main" id="{13D71420-E65E-E6BC-3A74-23F71EF591B9}"/>
              </a:ext>
            </a:extLst>
          </p:cNvPr>
          <p:cNvSpPr/>
          <p:nvPr/>
        </p:nvSpPr>
        <p:spPr>
          <a:xfrm>
            <a:off x="8349215" y="290735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u="sng">
                <a:solidFill>
                  <a:schemeClr val="bg1"/>
                </a:solidFill>
              </a:rPr>
              <a:t>Seksjon for fellesoperative tjenester (GXFO)</a:t>
            </a:r>
          </a:p>
        </p:txBody>
      </p: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75B0804D-115F-8B95-E19F-AEB4E5B2863A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704602" y="3712198"/>
            <a:ext cx="0" cy="4262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Rett linje 170">
            <a:extLst>
              <a:ext uri="{FF2B5EF4-FFF2-40B4-BE49-F238E27FC236}">
                <a16:creationId xmlns:a16="http://schemas.microsoft.com/office/drawing/2014/main" id="{EDA8F936-3CE5-7D5C-C40C-C57C81B5CE18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6022044" y="2497932"/>
            <a:ext cx="684676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Rett linje 211">
            <a:extLst>
              <a:ext uri="{FF2B5EF4-FFF2-40B4-BE49-F238E27FC236}">
                <a16:creationId xmlns:a16="http://schemas.microsoft.com/office/drawing/2014/main" id="{60880BEA-1578-3CFD-EE26-1EB5AC37B1E9}"/>
              </a:ext>
            </a:extLst>
          </p:cNvPr>
          <p:cNvCxnSpPr>
            <a:cxnSpLocks/>
            <a:stCxn id="65" idx="0"/>
            <a:endCxn id="38" idx="2"/>
          </p:cNvCxnSpPr>
          <p:nvPr/>
        </p:nvCxnSpPr>
        <p:spPr>
          <a:xfrm flipV="1">
            <a:off x="5420325" y="2557051"/>
            <a:ext cx="0" cy="27652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Rett linje 216">
            <a:extLst>
              <a:ext uri="{FF2B5EF4-FFF2-40B4-BE49-F238E27FC236}">
                <a16:creationId xmlns:a16="http://schemas.microsoft.com/office/drawing/2014/main" id="{CAC258AC-E366-667F-C52D-D8D0771963AE}"/>
              </a:ext>
            </a:extLst>
          </p:cNvPr>
          <p:cNvCxnSpPr>
            <a:cxnSpLocks/>
            <a:stCxn id="66" idx="3"/>
            <a:endCxn id="188" idx="1"/>
          </p:cNvCxnSpPr>
          <p:nvPr/>
        </p:nvCxnSpPr>
        <p:spPr>
          <a:xfrm>
            <a:off x="5237746" y="2684054"/>
            <a:ext cx="362212" cy="2731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Rett linje 219">
            <a:extLst>
              <a:ext uri="{FF2B5EF4-FFF2-40B4-BE49-F238E27FC236}">
                <a16:creationId xmlns:a16="http://schemas.microsoft.com/office/drawing/2014/main" id="{E11D5E51-7D43-D535-DE5B-3DFAF36FF60B}"/>
              </a:ext>
            </a:extLst>
          </p:cNvPr>
          <p:cNvCxnSpPr>
            <a:cxnSpLocks/>
            <a:stCxn id="28" idx="3"/>
            <a:endCxn id="67" idx="1"/>
          </p:cNvCxnSpPr>
          <p:nvPr/>
        </p:nvCxnSpPr>
        <p:spPr>
          <a:xfrm flipV="1">
            <a:off x="8008023" y="2997354"/>
            <a:ext cx="341195" cy="1583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Rett linje 253">
            <a:extLst>
              <a:ext uri="{FF2B5EF4-FFF2-40B4-BE49-F238E27FC236}">
                <a16:creationId xmlns:a16="http://schemas.microsoft.com/office/drawing/2014/main" id="{6325EEA6-3BA4-6AA6-B102-726E03BB8ABC}"/>
              </a:ext>
            </a:extLst>
          </p:cNvPr>
          <p:cNvCxnSpPr>
            <a:cxnSpLocks/>
          </p:cNvCxnSpPr>
          <p:nvPr/>
        </p:nvCxnSpPr>
        <p:spPr>
          <a:xfrm flipV="1">
            <a:off x="8154323" y="2721466"/>
            <a:ext cx="0" cy="28129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Rett linje 255">
            <a:extLst>
              <a:ext uri="{FF2B5EF4-FFF2-40B4-BE49-F238E27FC236}">
                <a16:creationId xmlns:a16="http://schemas.microsoft.com/office/drawing/2014/main" id="{6B54F59C-8AC1-EF66-C414-B6125FA31429}"/>
              </a:ext>
            </a:extLst>
          </p:cNvPr>
          <p:cNvCxnSpPr>
            <a:cxnSpLocks/>
            <a:endCxn id="189" idx="1"/>
          </p:cNvCxnSpPr>
          <p:nvPr/>
        </p:nvCxnSpPr>
        <p:spPr>
          <a:xfrm>
            <a:off x="8149859" y="2721720"/>
            <a:ext cx="199359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Rett linje 286">
            <a:extLst>
              <a:ext uri="{FF2B5EF4-FFF2-40B4-BE49-F238E27FC236}">
                <a16:creationId xmlns:a16="http://schemas.microsoft.com/office/drawing/2014/main" id="{B9B54E90-5173-99BB-6128-51194DD54600}"/>
              </a:ext>
            </a:extLst>
          </p:cNvPr>
          <p:cNvCxnSpPr>
            <a:cxnSpLocks/>
            <a:stCxn id="233" idx="3"/>
            <a:endCxn id="226" idx="1"/>
          </p:cNvCxnSpPr>
          <p:nvPr/>
        </p:nvCxnSpPr>
        <p:spPr>
          <a:xfrm flipV="1">
            <a:off x="3378532" y="1321349"/>
            <a:ext cx="624981" cy="3367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Rett linje 290">
            <a:extLst>
              <a:ext uri="{FF2B5EF4-FFF2-40B4-BE49-F238E27FC236}">
                <a16:creationId xmlns:a16="http://schemas.microsoft.com/office/drawing/2014/main" id="{11462269-4550-B17F-5163-F348064CC6B7}"/>
              </a:ext>
            </a:extLst>
          </p:cNvPr>
          <p:cNvCxnSpPr>
            <a:cxnSpLocks/>
          </p:cNvCxnSpPr>
          <p:nvPr/>
        </p:nvCxnSpPr>
        <p:spPr>
          <a:xfrm>
            <a:off x="3695624" y="1157288"/>
            <a:ext cx="0" cy="564925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Rett linje 294">
            <a:extLst>
              <a:ext uri="{FF2B5EF4-FFF2-40B4-BE49-F238E27FC236}">
                <a16:creationId xmlns:a16="http://schemas.microsoft.com/office/drawing/2014/main" id="{776FDF31-B46E-71C8-69FD-976B39EEFD4F}"/>
              </a:ext>
            </a:extLst>
          </p:cNvPr>
          <p:cNvCxnSpPr>
            <a:cxnSpLocks/>
            <a:stCxn id="235" idx="3"/>
          </p:cNvCxnSpPr>
          <p:nvPr/>
        </p:nvCxnSpPr>
        <p:spPr>
          <a:xfrm flipV="1">
            <a:off x="3379125" y="1710433"/>
            <a:ext cx="308339" cy="3229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Rett linje 297">
            <a:extLst>
              <a:ext uri="{FF2B5EF4-FFF2-40B4-BE49-F238E27FC236}">
                <a16:creationId xmlns:a16="http://schemas.microsoft.com/office/drawing/2014/main" id="{00F4E6AC-C3D4-58F7-DE9E-6E41396697E1}"/>
              </a:ext>
            </a:extLst>
          </p:cNvPr>
          <p:cNvCxnSpPr>
            <a:cxnSpLocks/>
            <a:stCxn id="234" idx="3"/>
          </p:cNvCxnSpPr>
          <p:nvPr/>
        </p:nvCxnSpPr>
        <p:spPr>
          <a:xfrm flipV="1">
            <a:off x="3378532" y="1518142"/>
            <a:ext cx="314981" cy="3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Rett linje 300">
            <a:extLst>
              <a:ext uri="{FF2B5EF4-FFF2-40B4-BE49-F238E27FC236}">
                <a16:creationId xmlns:a16="http://schemas.microsoft.com/office/drawing/2014/main" id="{29163645-A6D5-50B0-37AD-C590D96A174E}"/>
              </a:ext>
            </a:extLst>
          </p:cNvPr>
          <p:cNvCxnSpPr>
            <a:cxnSpLocks/>
          </p:cNvCxnSpPr>
          <p:nvPr/>
        </p:nvCxnSpPr>
        <p:spPr>
          <a:xfrm>
            <a:off x="3376280" y="1160657"/>
            <a:ext cx="328540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Rett linje 313">
            <a:extLst>
              <a:ext uri="{FF2B5EF4-FFF2-40B4-BE49-F238E27FC236}">
                <a16:creationId xmlns:a16="http://schemas.microsoft.com/office/drawing/2014/main" id="{94F4222F-B151-38C9-6829-01673824AB74}"/>
              </a:ext>
            </a:extLst>
          </p:cNvPr>
          <p:cNvCxnSpPr>
            <a:cxnSpLocks/>
          </p:cNvCxnSpPr>
          <p:nvPr/>
        </p:nvCxnSpPr>
        <p:spPr>
          <a:xfrm>
            <a:off x="6016926" y="1642094"/>
            <a:ext cx="141391" cy="94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Rett linje 316">
            <a:extLst>
              <a:ext uri="{FF2B5EF4-FFF2-40B4-BE49-F238E27FC236}">
                <a16:creationId xmlns:a16="http://schemas.microsoft.com/office/drawing/2014/main" id="{509AD7BE-760D-5C2A-81E2-9D7F0464A101}"/>
              </a:ext>
            </a:extLst>
          </p:cNvPr>
          <p:cNvCxnSpPr>
            <a:cxnSpLocks/>
          </p:cNvCxnSpPr>
          <p:nvPr/>
        </p:nvCxnSpPr>
        <p:spPr>
          <a:xfrm>
            <a:off x="8483230" y="1530694"/>
            <a:ext cx="398561" cy="238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Rett linje 328">
            <a:extLst>
              <a:ext uri="{FF2B5EF4-FFF2-40B4-BE49-F238E27FC236}">
                <a16:creationId xmlns:a16="http://schemas.microsoft.com/office/drawing/2014/main" id="{93F838C9-0080-A6A1-781A-E2C778CB89B8}"/>
              </a:ext>
            </a:extLst>
          </p:cNvPr>
          <p:cNvCxnSpPr>
            <a:cxnSpLocks/>
            <a:stCxn id="228" idx="3"/>
          </p:cNvCxnSpPr>
          <p:nvPr/>
        </p:nvCxnSpPr>
        <p:spPr>
          <a:xfrm>
            <a:off x="8179526" y="1626670"/>
            <a:ext cx="299095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Rett linje 331">
            <a:extLst>
              <a:ext uri="{FF2B5EF4-FFF2-40B4-BE49-F238E27FC236}">
                <a16:creationId xmlns:a16="http://schemas.microsoft.com/office/drawing/2014/main" id="{EDD5266A-99A3-5BA9-4C1C-FF4F248AC97F}"/>
              </a:ext>
            </a:extLst>
          </p:cNvPr>
          <p:cNvCxnSpPr>
            <a:cxnSpLocks/>
          </p:cNvCxnSpPr>
          <p:nvPr/>
        </p:nvCxnSpPr>
        <p:spPr>
          <a:xfrm>
            <a:off x="8478783" y="1350434"/>
            <a:ext cx="0" cy="52361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Rett linje 339">
            <a:extLst>
              <a:ext uri="{FF2B5EF4-FFF2-40B4-BE49-F238E27FC236}">
                <a16:creationId xmlns:a16="http://schemas.microsoft.com/office/drawing/2014/main" id="{3B9B6AFD-6BDB-C4AC-F5B2-E221FDD3E0D5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8476433" y="1350668"/>
            <a:ext cx="801568" cy="926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Rett linje 346">
            <a:extLst>
              <a:ext uri="{FF2B5EF4-FFF2-40B4-BE49-F238E27FC236}">
                <a16:creationId xmlns:a16="http://schemas.microsoft.com/office/drawing/2014/main" id="{3FD8B00A-D05D-1FF4-DCFD-3F8064277B14}"/>
              </a:ext>
            </a:extLst>
          </p:cNvPr>
          <p:cNvCxnSpPr>
            <a:cxnSpLocks/>
            <a:stCxn id="230" idx="3"/>
          </p:cNvCxnSpPr>
          <p:nvPr/>
        </p:nvCxnSpPr>
        <p:spPr>
          <a:xfrm>
            <a:off x="8169571" y="1320467"/>
            <a:ext cx="238623" cy="882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Rett linje 349">
            <a:extLst>
              <a:ext uri="{FF2B5EF4-FFF2-40B4-BE49-F238E27FC236}">
                <a16:creationId xmlns:a16="http://schemas.microsoft.com/office/drawing/2014/main" id="{F9529BA7-E0DD-3721-634B-2F573354A758}"/>
              </a:ext>
            </a:extLst>
          </p:cNvPr>
          <p:cNvCxnSpPr>
            <a:cxnSpLocks/>
          </p:cNvCxnSpPr>
          <p:nvPr/>
        </p:nvCxnSpPr>
        <p:spPr>
          <a:xfrm>
            <a:off x="8402698" y="1123715"/>
            <a:ext cx="0" cy="19763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Rett linje 351">
            <a:extLst>
              <a:ext uri="{FF2B5EF4-FFF2-40B4-BE49-F238E27FC236}">
                <a16:creationId xmlns:a16="http://schemas.microsoft.com/office/drawing/2014/main" id="{9F7BABA0-98EA-C651-AF5B-D385EBA1EDF1}"/>
              </a:ext>
            </a:extLst>
          </p:cNvPr>
          <p:cNvCxnSpPr>
            <a:cxnSpLocks/>
            <a:endCxn id="239" idx="1"/>
          </p:cNvCxnSpPr>
          <p:nvPr/>
        </p:nvCxnSpPr>
        <p:spPr>
          <a:xfrm>
            <a:off x="8403431" y="1123715"/>
            <a:ext cx="473105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ktangel 44">
            <a:hlinkClick r:id="rId103"/>
            <a:extLst>
              <a:ext uri="{FF2B5EF4-FFF2-40B4-BE49-F238E27FC236}">
                <a16:creationId xmlns:a16="http://schemas.microsoft.com/office/drawing/2014/main" id="{5DF3F883-55CA-54A4-BCC7-D83B5B65382C}"/>
              </a:ext>
            </a:extLst>
          </p:cNvPr>
          <p:cNvSpPr/>
          <p:nvPr/>
        </p:nvSpPr>
        <p:spPr>
          <a:xfrm>
            <a:off x="8877028" y="1623505"/>
            <a:ext cx="1692000" cy="155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1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Rettsavdelingen (JSR)</a:t>
            </a:r>
            <a:r>
              <a:rPr lang="nb-NO" sz="7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" name="Rektangel 45">
            <a:hlinkClick r:id="rId103"/>
            <a:extLst>
              <a:ext uri="{FF2B5EF4-FFF2-40B4-BE49-F238E27FC236}">
                <a16:creationId xmlns:a16="http://schemas.microsoft.com/office/drawing/2014/main" id="{91F6CA58-4650-643E-ACFE-DDA2133230E6}"/>
              </a:ext>
            </a:extLst>
          </p:cNvPr>
          <p:cNvSpPr/>
          <p:nvPr/>
        </p:nvSpPr>
        <p:spPr>
          <a:xfrm>
            <a:off x="8877028" y="1799522"/>
            <a:ext cx="1692000" cy="155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b-NO" sz="700">
                <a:solidFill>
                  <a:schemeClr val="bg1"/>
                </a:solidFill>
                <a:hlinkClick r:id="rId1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Utviklingsavdelingen (JSU)</a:t>
            </a:r>
            <a:endParaRPr lang="nb-NO" sz="700">
              <a:solidFill>
                <a:schemeClr val="bg1"/>
              </a:solidFill>
            </a:endParaRPr>
          </a:p>
        </p:txBody>
      </p:sp>
      <p:cxnSp>
        <p:nvCxnSpPr>
          <p:cNvPr id="55" name="Rett linje 54">
            <a:extLst>
              <a:ext uri="{FF2B5EF4-FFF2-40B4-BE49-F238E27FC236}">
                <a16:creationId xmlns:a16="http://schemas.microsoft.com/office/drawing/2014/main" id="{9AE6A303-CAE7-7FD3-495A-B7D357476ADB}"/>
              </a:ext>
            </a:extLst>
          </p:cNvPr>
          <p:cNvCxnSpPr>
            <a:cxnSpLocks/>
          </p:cNvCxnSpPr>
          <p:nvPr/>
        </p:nvCxnSpPr>
        <p:spPr>
          <a:xfrm>
            <a:off x="8483229" y="1872945"/>
            <a:ext cx="398561" cy="238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>
            <a:extLst>
              <a:ext uri="{FF2B5EF4-FFF2-40B4-BE49-F238E27FC236}">
                <a16:creationId xmlns:a16="http://schemas.microsoft.com/office/drawing/2014/main" id="{107F485F-0993-863A-352C-CE223A5E6D3C}"/>
              </a:ext>
            </a:extLst>
          </p:cNvPr>
          <p:cNvCxnSpPr>
            <a:cxnSpLocks/>
          </p:cNvCxnSpPr>
          <p:nvPr/>
        </p:nvCxnSpPr>
        <p:spPr>
          <a:xfrm>
            <a:off x="8476086" y="1704526"/>
            <a:ext cx="398561" cy="2384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ktangel 547">
            <a:hlinkClick r:id="rId112"/>
            <a:extLst>
              <a:ext uri="{FF2B5EF4-FFF2-40B4-BE49-F238E27FC236}">
                <a16:creationId xmlns:a16="http://schemas.microsoft.com/office/drawing/2014/main" id="{C887FD28-034B-4101-365D-BE051ECC94B0}"/>
              </a:ext>
            </a:extLst>
          </p:cNvPr>
          <p:cNvSpPr/>
          <p:nvPr/>
        </p:nvSpPr>
        <p:spPr>
          <a:xfrm>
            <a:off x="6936946" y="3697635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Larvik 1 (GOL1)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27" name="Rektangel 547">
            <a:hlinkClick r:id="rId113"/>
            <a:extLst>
              <a:ext uri="{FF2B5EF4-FFF2-40B4-BE49-F238E27FC236}">
                <a16:creationId xmlns:a16="http://schemas.microsoft.com/office/drawing/2014/main" id="{FF743485-11A6-99B6-E709-746ACDAA1563}"/>
              </a:ext>
            </a:extLst>
          </p:cNvPr>
          <p:cNvSpPr/>
          <p:nvPr/>
        </p:nvSpPr>
        <p:spPr>
          <a:xfrm>
            <a:off x="6936946" y="389007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Larvik 2 (GOL2)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43" name="Rektangel 547">
            <a:hlinkClick r:id="rId115"/>
            <a:extLst>
              <a:ext uri="{FF2B5EF4-FFF2-40B4-BE49-F238E27FC236}">
                <a16:creationId xmlns:a16="http://schemas.microsoft.com/office/drawing/2014/main" id="{FB1BBFF5-C321-444F-5200-33B76488D6A5}"/>
              </a:ext>
            </a:extLst>
          </p:cNvPr>
          <p:cNvSpPr/>
          <p:nvPr/>
        </p:nvSpPr>
        <p:spPr>
          <a:xfrm>
            <a:off x="6936946" y="428597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Torp (GOTO)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44" name="Rektangel 547">
            <a:hlinkClick r:id="rId116"/>
            <a:extLst>
              <a:ext uri="{FF2B5EF4-FFF2-40B4-BE49-F238E27FC236}">
                <a16:creationId xmlns:a16="http://schemas.microsoft.com/office/drawing/2014/main" id="{1C23E308-91C8-9A39-806E-D9F889956C1F}"/>
              </a:ext>
            </a:extLst>
          </p:cNvPr>
          <p:cNvSpPr/>
          <p:nvPr/>
        </p:nvSpPr>
        <p:spPr>
          <a:xfrm>
            <a:off x="6936946" y="408713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Larvik 3 (GOL3)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47" name="Rektangel 547">
            <a:hlinkClick r:id="rId118"/>
            <a:extLst>
              <a:ext uri="{FF2B5EF4-FFF2-40B4-BE49-F238E27FC236}">
                <a16:creationId xmlns:a16="http://schemas.microsoft.com/office/drawing/2014/main" id="{B1AD2C93-10C2-0BE2-9686-683DCDA0340E}"/>
              </a:ext>
            </a:extLst>
          </p:cNvPr>
          <p:cNvSpPr/>
          <p:nvPr/>
        </p:nvSpPr>
        <p:spPr>
          <a:xfrm>
            <a:off x="6936946" y="506757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Oslo 1 (GOO1)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48" name="Rektangel 547">
            <a:hlinkClick r:id="rId119"/>
            <a:extLst>
              <a:ext uri="{FF2B5EF4-FFF2-40B4-BE49-F238E27FC236}">
                <a16:creationId xmlns:a16="http://schemas.microsoft.com/office/drawing/2014/main" id="{76E5F705-5769-5222-A025-622FC142E2B8}"/>
              </a:ext>
            </a:extLst>
          </p:cNvPr>
          <p:cNvSpPr/>
          <p:nvPr/>
        </p:nvSpPr>
        <p:spPr>
          <a:xfrm>
            <a:off x="6936946" y="5262110"/>
            <a:ext cx="971999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Oslo 2 (GOO2)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49" name="Rektangel 547">
            <a:hlinkClick r:id="rId120"/>
            <a:extLst>
              <a:ext uri="{FF2B5EF4-FFF2-40B4-BE49-F238E27FC236}">
                <a16:creationId xmlns:a16="http://schemas.microsoft.com/office/drawing/2014/main" id="{AC986DF0-2041-1A0B-10E2-D6826E1B4A58}"/>
              </a:ext>
            </a:extLst>
          </p:cNvPr>
          <p:cNvSpPr/>
          <p:nvPr/>
        </p:nvSpPr>
        <p:spPr>
          <a:xfrm>
            <a:off x="6936946" y="467264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fontScale="85000"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Kristiansand 2 (GOK2)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52" name="Rektangel 547">
            <a:hlinkClick r:id="rId121"/>
            <a:extLst>
              <a:ext uri="{FF2B5EF4-FFF2-40B4-BE49-F238E27FC236}">
                <a16:creationId xmlns:a16="http://schemas.microsoft.com/office/drawing/2014/main" id="{0719ADAD-870F-C085-71EB-A8E36E3FF759}"/>
              </a:ext>
            </a:extLst>
          </p:cNvPr>
          <p:cNvSpPr/>
          <p:nvPr/>
        </p:nvSpPr>
        <p:spPr>
          <a:xfrm>
            <a:off x="6936946" y="4479546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fontScale="85000"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Seksjon Kristiansand 1 (GOK1)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58" name="Rektangel 547">
            <a:hlinkClick r:id="rId122"/>
            <a:extLst>
              <a:ext uri="{FF2B5EF4-FFF2-40B4-BE49-F238E27FC236}">
                <a16:creationId xmlns:a16="http://schemas.microsoft.com/office/drawing/2014/main" id="{90300EE2-5A16-FFAA-1852-D790AC888611}"/>
              </a:ext>
            </a:extLst>
          </p:cNvPr>
          <p:cNvSpPr/>
          <p:nvPr/>
        </p:nvSpPr>
        <p:spPr>
          <a:xfrm>
            <a:off x="6936946" y="3507202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>
                <a:solidFill>
                  <a:schemeClr val="bg1"/>
                </a:solidFill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Godsseksjonen (GOGO)</a:t>
            </a:r>
            <a:endParaRPr lang="nb-NO" sz="600">
              <a:solidFill>
                <a:schemeClr val="bg1"/>
              </a:solidFill>
            </a:endParaRPr>
          </a:p>
        </p:txBody>
      </p:sp>
      <p:sp>
        <p:nvSpPr>
          <p:cNvPr id="59" name="Rektangel 547">
            <a:hlinkClick r:id="rId123"/>
            <a:extLst>
              <a:ext uri="{FF2B5EF4-FFF2-40B4-BE49-F238E27FC236}">
                <a16:creationId xmlns:a16="http://schemas.microsoft.com/office/drawing/2014/main" id="{4A4DCD53-23F2-F924-A980-A1A414D7FF89}"/>
              </a:ext>
            </a:extLst>
          </p:cNvPr>
          <p:cNvSpPr/>
          <p:nvPr/>
        </p:nvSpPr>
        <p:spPr>
          <a:xfrm>
            <a:off x="6936946" y="487318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>
            <a:normAutofit fontScale="85000" lnSpcReduction="10000"/>
          </a:bodyPr>
          <a:lstStyle/>
          <a:p>
            <a:pPr algn="ctr"/>
            <a:endParaRPr lang="nb-NO" sz="600">
              <a:solidFill>
                <a:schemeClr val="bg1"/>
              </a:solidFill>
            </a:endParaRPr>
          </a:p>
          <a:p>
            <a:pPr algn="ctr"/>
            <a:r>
              <a:rPr lang="nb-NO" sz="600">
                <a:solidFill>
                  <a:schemeClr val="bg1"/>
                </a:solidFill>
                <a:hlinkClick r:id="rId1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Maritim innsatsseksjon (GOMI)</a:t>
            </a:r>
            <a:endParaRPr lang="nb-NO" sz="600">
              <a:solidFill>
                <a:schemeClr val="bg1"/>
              </a:solidFill>
            </a:endParaRPr>
          </a:p>
          <a:p>
            <a:pPr algn="ctr"/>
            <a:endParaRPr lang="nb-NO" sz="600">
              <a:solidFill>
                <a:schemeClr val="bg1"/>
              </a:solidFill>
            </a:endParaRPr>
          </a:p>
        </p:txBody>
      </p:sp>
      <p:cxnSp>
        <p:nvCxnSpPr>
          <p:cNvPr id="75" name="Rett linje 74">
            <a:extLst>
              <a:ext uri="{FF2B5EF4-FFF2-40B4-BE49-F238E27FC236}">
                <a16:creationId xmlns:a16="http://schemas.microsoft.com/office/drawing/2014/main" id="{58A4C2EF-F2A0-C8DF-D364-506F148D9E38}"/>
              </a:ext>
            </a:extLst>
          </p:cNvPr>
          <p:cNvCxnSpPr>
            <a:cxnSpLocks/>
          </p:cNvCxnSpPr>
          <p:nvPr/>
        </p:nvCxnSpPr>
        <p:spPr>
          <a:xfrm flipH="1">
            <a:off x="351615" y="2639747"/>
            <a:ext cx="344898" cy="0"/>
          </a:xfrm>
          <a:prstGeom prst="line">
            <a:avLst/>
          </a:prstGeom>
          <a:ln>
            <a:solidFill>
              <a:srgbClr val="49C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ktangel 73">
            <a:hlinkClick r:id="rId15"/>
            <a:extLst>
              <a:ext uri="{FF2B5EF4-FFF2-40B4-BE49-F238E27FC236}">
                <a16:creationId xmlns:a16="http://schemas.microsoft.com/office/drawing/2014/main" id="{6B6D0696-D5AB-BC0A-C335-C5EA6EFF7D10}"/>
              </a:ext>
            </a:extLst>
          </p:cNvPr>
          <p:cNvSpPr/>
          <p:nvPr/>
        </p:nvSpPr>
        <p:spPr>
          <a:xfrm>
            <a:off x="59569" y="2568063"/>
            <a:ext cx="588469" cy="14187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49C4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HD støtte (HDS)</a:t>
            </a:r>
          </a:p>
        </p:txBody>
      </p:sp>
      <p:sp>
        <p:nvSpPr>
          <p:cNvPr id="72" name="Rektangel 547">
            <a:hlinkClick r:id="rId108"/>
            <a:extLst>
              <a:ext uri="{FF2B5EF4-FFF2-40B4-BE49-F238E27FC236}">
                <a16:creationId xmlns:a16="http://schemas.microsoft.com/office/drawing/2014/main" id="{4C936486-E966-B052-2AB0-2A761515CFC8}"/>
              </a:ext>
            </a:extLst>
          </p:cNvPr>
          <p:cNvSpPr/>
          <p:nvPr/>
        </p:nvSpPr>
        <p:spPr>
          <a:xfrm>
            <a:off x="9684980" y="6205950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Seksjon for tollbehandling Svinesund 2 (VBS2)</a:t>
            </a:r>
          </a:p>
        </p:txBody>
      </p:sp>
      <p:sp>
        <p:nvSpPr>
          <p:cNvPr id="76" name="Rektangel 547">
            <a:hlinkClick r:id="rId108"/>
            <a:extLst>
              <a:ext uri="{FF2B5EF4-FFF2-40B4-BE49-F238E27FC236}">
                <a16:creationId xmlns:a16="http://schemas.microsoft.com/office/drawing/2014/main" id="{5AD7F9A8-C143-0C41-5954-435D6F5AC702}"/>
              </a:ext>
            </a:extLst>
          </p:cNvPr>
          <p:cNvSpPr/>
          <p:nvPr/>
        </p:nvSpPr>
        <p:spPr>
          <a:xfrm>
            <a:off x="9684980" y="6431071"/>
            <a:ext cx="972000" cy="180000"/>
          </a:xfrm>
          <a:prstGeom prst="rect">
            <a:avLst/>
          </a:prstGeom>
          <a:solidFill>
            <a:srgbClr val="00A8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" tIns="4800" rIns="4800" bIns="4800" rtlCol="0" anchor="ctr"/>
          <a:lstStyle/>
          <a:p>
            <a:pPr algn="ctr"/>
            <a:r>
              <a:rPr lang="nb-NO" sz="600" dirty="0">
                <a:solidFill>
                  <a:schemeClr val="bg1"/>
                </a:solidFill>
              </a:rPr>
              <a:t>Veiledningsseksjonen (VBVE)</a:t>
            </a:r>
          </a:p>
        </p:txBody>
      </p:sp>
    </p:spTree>
    <p:extLst>
      <p:ext uri="{BB962C8B-B14F-4D97-AF65-F5344CB8AC3E}">
        <p14:creationId xmlns:p14="http://schemas.microsoft.com/office/powerpoint/2010/main" val="1025151990"/>
      </p:ext>
    </p:extLst>
  </p:cSld>
  <p:clrMapOvr>
    <a:masterClrMapping/>
  </p:clrMapOvr>
</p:sld>
</file>

<file path=ppt/theme/theme1.xml><?xml version="1.0" encoding="utf-8"?>
<a:theme xmlns:a="http://schemas.openxmlformats.org/drawingml/2006/main" name="Toll - Lys">
  <a:themeElements>
    <a:clrScheme name="Tolletaten Farger 2020">
      <a:dk1>
        <a:srgbClr val="0A0A0A"/>
      </a:dk1>
      <a:lt1>
        <a:sysClr val="window" lastClr="FFFFFF"/>
      </a:lt1>
      <a:dk2>
        <a:srgbClr val="0A0A0A"/>
      </a:dk2>
      <a:lt2>
        <a:srgbClr val="FFFFFF"/>
      </a:lt2>
      <a:accent1>
        <a:srgbClr val="007682"/>
      </a:accent1>
      <a:accent2>
        <a:srgbClr val="F25A22"/>
      </a:accent2>
      <a:accent3>
        <a:srgbClr val="123F4E"/>
      </a:accent3>
      <a:accent4>
        <a:srgbClr val="FCB814"/>
      </a:accent4>
      <a:accent5>
        <a:srgbClr val="0097D6"/>
      </a:accent5>
      <a:accent6>
        <a:srgbClr val="DA1C5C"/>
      </a:accent6>
      <a:hlink>
        <a:srgbClr val="0054A6"/>
      </a:hlink>
      <a:folHlink>
        <a:srgbClr val="942977"/>
      </a:folHlink>
    </a:clrScheme>
    <a:fontScheme name="Tolletaten Fonter 202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lletaten - Norsk.potx" id="{79C20DFE-DE40-4491-921B-0B3954EFEABB}" vid="{230E232C-5CBB-4D5E-BDFD-6C958865485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2D815027B79B4799A9E3837C1D7B0A" ma:contentTypeVersion="21" ma:contentTypeDescription="Opprett et nytt dokument." ma:contentTypeScope="" ma:versionID="70b8e9b34407ac5d36d4934872f26525">
  <xsd:schema xmlns:xsd="http://www.w3.org/2001/XMLSchema" xmlns:xs="http://www.w3.org/2001/XMLSchema" xmlns:p="http://schemas.microsoft.com/office/2006/metadata/properties" xmlns:ns2="084b0691-ca02-4555-800d-ea89be4af63e" xmlns:ns3="5d81a20f-6095-419f-a51a-81860c51a712" xmlns:ns4="d0016010-03a4-4996-a2de-f0404338f400" targetNamespace="http://schemas.microsoft.com/office/2006/metadata/properties" ma:root="true" ma:fieldsID="5c9b787657758eb088e8e83e999ed4f2" ns2:_="" ns3:_="" ns4:_="">
    <xsd:import namespace="084b0691-ca02-4555-800d-ea89be4af63e"/>
    <xsd:import namespace="5d81a20f-6095-419f-a51a-81860c51a712"/>
    <xsd:import namespace="d0016010-03a4-4996-a2de-f0404338f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2:Da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4b0691-ca02-4555-800d-ea89be4af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96b39eba-4443-4f37-8e0d-3292a9ac33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o" ma:index="27" nillable="true" ma:displayName="Dato" ma:default="[today]" ma:format="DateTime" ma:internalName="Dato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1a20f-6095-419f-a51a-81860c51a7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016010-03a4-4996-a2de-f0404338f400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64a31d6-042c-40f1-a39b-ccb55dbdd71a}" ma:internalName="TaxCatchAll" ma:showField="CatchAllData" ma:web="5d81a20f-6095-419f-a51a-81860c51a7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016010-03a4-4996-a2de-f0404338f400" xsi:nil="true"/>
    <lcf76f155ced4ddcb4097134ff3c332f xmlns="084b0691-ca02-4555-800d-ea89be4af63e">
      <Terms xmlns="http://schemas.microsoft.com/office/infopath/2007/PartnerControls"/>
    </lcf76f155ced4ddcb4097134ff3c332f>
    <Dato xmlns="084b0691-ca02-4555-800d-ea89be4af63e">2025-09-08T13:15:04+00:00</Dato>
  </documentManagement>
</p:properties>
</file>

<file path=customXml/itemProps1.xml><?xml version="1.0" encoding="utf-8"?>
<ds:datastoreItem xmlns:ds="http://schemas.openxmlformats.org/officeDocument/2006/customXml" ds:itemID="{4C626937-A9AB-4DE4-BA04-ED3F2EF0A8F0}">
  <ds:schemaRefs>
    <ds:schemaRef ds:uri="084b0691-ca02-4555-800d-ea89be4af63e"/>
    <ds:schemaRef ds:uri="5d81a20f-6095-419f-a51a-81860c51a712"/>
    <ds:schemaRef ds:uri="d0016010-03a4-4996-a2de-f0404338f4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C0ADFC5-F8DE-40DA-916C-ECAC244D9E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8887EA-07A6-48F8-BDFE-C559A98A5413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d0016010-03a4-4996-a2de-f0404338f400"/>
    <ds:schemaRef ds:uri="5d81a20f-6095-419f-a51a-81860c51a712"/>
    <ds:schemaRef ds:uri="084b0691-ca02-4555-800d-ea89be4af63e"/>
  </ds:schemaRefs>
</ds:datastoreItem>
</file>

<file path=docMetadata/LabelInfo.xml><?xml version="1.0" encoding="utf-8"?>
<clbl:labelList xmlns:clbl="http://schemas.microsoft.com/office/2020/mipLabelMetadata">
  <clbl:label id="{f05120b2-25fc-47f2-a8db-ca9a51d52d0f}" enabled="1" method="Standard" siteId="{3a7cae72-b97b-48a5-b65d-20035e51be8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859</Words>
  <Application>Microsoft Office PowerPoint</Application>
  <PresentationFormat>Widescreen</PresentationFormat>
  <Paragraphs>262</Paragraphs>
  <Slides>3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6" baseType="lpstr">
      <vt:lpstr>Arial</vt:lpstr>
      <vt:lpstr>Calibri</vt:lpstr>
      <vt:lpstr>Toll - Lys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organisering</dc:title>
  <dc:creator>Egeberg, Henrik Westye</dc:creator>
  <cp:lastModifiedBy>Lyngstad-Hoff, Truls</cp:lastModifiedBy>
  <cp:revision>2</cp:revision>
  <dcterms:created xsi:type="dcterms:W3CDTF">2021-04-26T07:39:06Z</dcterms:created>
  <dcterms:modified xsi:type="dcterms:W3CDTF">2026-09-01T06:52:45Z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0x010100D52D815027B79B4799A9E3837C1D7B0A</vt:lpwstr>
  </property>
  <property fmtid="{D5CDD505-2E9C-101B-9397-08002B2CF9AE}" pid="3" name="MSIP_Label_37f3aa06-89b0-435a-a3be-e8108c388cd3_Enabled">
    <vt:lpwstr>true</vt:lpwstr>
  </property>
  <property fmtid="{D5CDD505-2E9C-101B-9397-08002B2CF9AE}" pid="4" name="MSIP_Label_37f3aa06-89b0-435a-a3be-e8108c388cd3_SetDate">
    <vt:lpwstr>2022-04-21T07:04:29Z</vt:lpwstr>
  </property>
  <property fmtid="{D5CDD505-2E9C-101B-9397-08002B2CF9AE}" pid="5" name="MSIP_Label_37f3aa06-89b0-435a-a3be-e8108c388cd3_Method">
    <vt:lpwstr>Standard</vt:lpwstr>
  </property>
  <property fmtid="{D5CDD505-2E9C-101B-9397-08002B2CF9AE}" pid="6" name="MSIP_Label_37f3aa06-89b0-435a-a3be-e8108c388cd3_Name">
    <vt:lpwstr>Intern</vt:lpwstr>
  </property>
  <property fmtid="{D5CDD505-2E9C-101B-9397-08002B2CF9AE}" pid="7" name="MSIP_Label_37f3aa06-89b0-435a-a3be-e8108c388cd3_SiteId">
    <vt:lpwstr>3a7cae72-b97b-48a5-b65d-20035e51be84</vt:lpwstr>
  </property>
  <property fmtid="{D5CDD505-2E9C-101B-9397-08002B2CF9AE}" pid="8" name="MSIP_Label_37f3aa06-89b0-435a-a3be-e8108c388cd3_ActionId">
    <vt:lpwstr>d7218551-5d2f-4fcd-b20a-d7117ef35432</vt:lpwstr>
  </property>
  <property fmtid="{D5CDD505-2E9C-101B-9397-08002B2CF9AE}" pid="9" name="MSIP_Label_37f3aa06-89b0-435a-a3be-e8108c388cd3_ContentBits">
    <vt:lpwstr>2</vt:lpwstr>
  </property>
  <property fmtid="{D5CDD505-2E9C-101B-9397-08002B2CF9AE}" pid="10" name="MediaServiceImageTags">
    <vt:lpwstr/>
  </property>
</Properties>
</file>